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arenR" startAt="1"/>
            </a:pPr>
            <a:r>
              <a:t>아임포트 결제 </a:t>
            </a:r>
            <a:r>
              <a:t>API</a:t>
            </a:r>
            <a:r>
              <a:t>에 카카오 결제 요청을 보내 결제 요청을 처리</a:t>
            </a:r>
            <a:br/>
            <a:r>
              <a:t>-&gt; </a:t>
            </a:r>
            <a:r>
              <a:t>결제 성공시 </a:t>
            </a:r>
            <a:r>
              <a:t>2</a:t>
            </a:r>
            <a:r>
              <a:t>번으로 진행 </a:t>
            </a:r>
            <a:r>
              <a:t>/ </a:t>
            </a:r>
            <a:r>
              <a:t>결제 실패시 실패 메시지와 함께 현재 페이지에 머무르기 </a:t>
            </a:r>
          </a:p>
          <a:p>
            <a:pPr marL="228600" indent="-228600">
              <a:buSzPct val="100000"/>
              <a:buAutoNum type="arabicParenR" startAt="1"/>
            </a:pPr>
            <a:r>
              <a:t>주문 요청 </a:t>
            </a:r>
            <a:r>
              <a:t>(RestTemplate) </a:t>
            </a:r>
            <a:r>
              <a:t>및 주문 생성</a:t>
            </a:r>
            <a:r>
              <a:t>(OrderState = 0), </a:t>
            </a:r>
            <a:r>
              <a:t>주문에 담겨있는 상품 아이디를 가져와 주문 서비스에 해당 상품들의 수만큼 수량을 빼는 요청을 보냄</a:t>
            </a:r>
          </a:p>
          <a:p>
            <a:pPr marL="228600" indent="-228600">
              <a:buSzPct val="100000"/>
              <a:buAutoNum type="arabicParenR" startAt="1"/>
            </a:pPr>
            <a:r>
              <a:t>RabbitMQ </a:t>
            </a:r>
            <a:r>
              <a:t>통신을 통해 </a:t>
            </a:r>
            <a:r>
              <a:t>Product</a:t>
            </a:r>
            <a:r>
              <a:t>서비스에 상품 수량 수정 요청 전송 </a:t>
            </a:r>
            <a:br/>
            <a:r>
              <a:t>-&gt; </a:t>
            </a:r>
            <a:r>
              <a:t>상품 수량을 체크하여 수량 만큼의 상품이 있으면 해당 수량 만큼</a:t>
            </a:r>
            <a:r>
              <a:t> </a:t>
            </a:r>
            <a:r>
              <a:t>빼기 연산을 수행 후 성공 리스트에 담기</a:t>
            </a:r>
            <a:br/>
            <a:r>
              <a:t>-&gt; </a:t>
            </a:r>
            <a:r>
              <a:t>상품 수량을 체크하여 수량 만큼의 상품이 없으면 해당 상품들을 실패 리스트에 담기</a:t>
            </a:r>
            <a:br/>
            <a:r>
              <a:t>-&gt; </a:t>
            </a:r>
            <a:r>
              <a:t>성공</a:t>
            </a:r>
            <a:r>
              <a:t>/</a:t>
            </a:r>
            <a:r>
              <a:t>실패 결과들을 주문 서비스에 </a:t>
            </a:r>
            <a:r>
              <a:t>RabitMQ </a:t>
            </a:r>
            <a:r>
              <a:t>서버에 전송</a:t>
            </a:r>
          </a:p>
          <a:p>
            <a:pPr marL="228600" indent="-228600">
              <a:buSzPct val="100000"/>
              <a:buAutoNum type="arabicParenR" startAt="1"/>
            </a:pPr>
            <a:r>
              <a:t>상품 서비스로 부터 받은 주문 결과를 받아옴</a:t>
            </a:r>
            <a:br/>
            <a:r>
              <a:t>-&gt; </a:t>
            </a:r>
            <a:r>
              <a:t>성공한 주문에 대해서 주문 결과 상태를 </a:t>
            </a:r>
            <a:r>
              <a:t>1(</a:t>
            </a:r>
            <a:r>
              <a:t>성공</a:t>
            </a:r>
            <a:r>
              <a:t>)</a:t>
            </a:r>
            <a:r>
              <a:t>으로 수정 후 </a:t>
            </a:r>
            <a:r>
              <a:t>cart </a:t>
            </a:r>
            <a:r>
              <a:t>테이블에 있는 해당 성공 주문들을 삭제 처리 </a:t>
            </a:r>
            <a:r>
              <a:t>(OrderState = 1)</a:t>
            </a:r>
            <a:br/>
            <a:r>
              <a:t>-&gt; </a:t>
            </a:r>
            <a:r>
              <a:t>실패한 주문에 대해서 주문 결과 상태를 </a:t>
            </a:r>
            <a:r>
              <a:t>5(</a:t>
            </a:r>
            <a:r>
              <a:t>실패</a:t>
            </a:r>
            <a:r>
              <a:t>)</a:t>
            </a:r>
            <a:r>
              <a:t>로 수정 후 </a:t>
            </a:r>
            <a:r>
              <a:t>cart </a:t>
            </a:r>
            <a:r>
              <a:t>테이블에 있는 해당 실패 주문들은 그대로 둠 </a:t>
            </a:r>
            <a:r>
              <a:t>(OrderState = -1)</a:t>
            </a:r>
            <a:br/>
          </a:p>
          <a:p>
            <a:pPr marL="228600" indent="-228600">
              <a:buSzPct val="100000"/>
              <a:buAutoNum type="arabicParenR" startAt="1"/>
            </a:pPr>
            <a:r>
              <a:t>실패한 주문들에 대해서 </a:t>
            </a:r>
            <a:r>
              <a:t>coolsms api</a:t>
            </a:r>
            <a:r>
              <a:t>를 이용하여 주문자 번호로 실패 결과 및 실패한 상품명을 문자로 전송한다</a:t>
            </a:r>
            <a:r>
              <a:t>. (OrderState = 2 -&gt; 5)</a:t>
            </a:r>
          </a:p>
          <a:p>
            <a:pPr marL="228600" indent="-228600">
              <a:buSzPct val="100000"/>
              <a:buAutoNum type="arabicParenR" startAt="1"/>
            </a:pPr>
          </a:p>
          <a:p>
            <a:pPr marL="228600" indent="-228600">
              <a:buSzPct val="100000"/>
              <a:buAutoNum type="arabicParenR" startAt="6"/>
            </a:pPr>
            <a:r>
              <a:t>환불이 완료되면 </a:t>
            </a:r>
            <a:r>
              <a:t>(OrderState = 5 -&gt; 0) </a:t>
            </a:r>
            <a:r>
              <a:t>전환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/>
          <p:nvPr>
            <p:ph type="title"/>
          </p:nvPr>
        </p:nvSpPr>
        <p:spPr>
          <a:xfrm>
            <a:off x="914400" y="2125979"/>
            <a:ext cx="10363200" cy="14401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13" name="본문 첫 번째 줄…"/>
          <p:cNvSpPr txBox="1"/>
          <p:nvPr>
            <p:ph type="body" sz="quarter" idx="1"/>
          </p:nvPr>
        </p:nvSpPr>
        <p:spPr>
          <a:xfrm>
            <a:off x="1828800" y="3840479"/>
            <a:ext cx="85344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" name="bk object 17"/>
          <p:cNvSpPr/>
          <p:nvPr/>
        </p:nvSpPr>
        <p:spPr>
          <a:xfrm>
            <a:off x="8038083" y="884299"/>
            <a:ext cx="1" cy="964566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" name="bk object 18"/>
          <p:cNvSpPr/>
          <p:nvPr/>
        </p:nvSpPr>
        <p:spPr>
          <a:xfrm flipH="1" flipV="1">
            <a:off x="7108569" y="894333"/>
            <a:ext cx="964565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bk object 19"/>
          <p:cNvSpPr/>
          <p:nvPr/>
        </p:nvSpPr>
        <p:spPr>
          <a:xfrm flipH="1">
            <a:off x="7068311" y="5973800"/>
            <a:ext cx="964693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bk object 20"/>
          <p:cNvSpPr/>
          <p:nvPr/>
        </p:nvSpPr>
        <p:spPr>
          <a:xfrm flipV="1">
            <a:off x="8033004" y="5044313"/>
            <a:ext cx="1" cy="964604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" name="bk object 21"/>
          <p:cNvSpPr/>
          <p:nvPr/>
        </p:nvSpPr>
        <p:spPr>
          <a:xfrm>
            <a:off x="3767454" y="884299"/>
            <a:ext cx="1" cy="964566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" name="bk object 22"/>
          <p:cNvSpPr/>
          <p:nvPr/>
        </p:nvSpPr>
        <p:spPr>
          <a:xfrm>
            <a:off x="3731767" y="894333"/>
            <a:ext cx="964693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bk object 23"/>
          <p:cNvSpPr/>
          <p:nvPr/>
        </p:nvSpPr>
        <p:spPr>
          <a:xfrm>
            <a:off x="3798887" y="5971895"/>
            <a:ext cx="918147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bk object 24"/>
          <p:cNvSpPr/>
          <p:nvPr/>
        </p:nvSpPr>
        <p:spPr>
          <a:xfrm flipV="1">
            <a:off x="3762375" y="5044313"/>
            <a:ext cx="0" cy="964604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제목 텍스트"/>
          <p:cNvSpPr txBox="1"/>
          <p:nvPr>
            <p:ph type="title"/>
          </p:nvPr>
        </p:nvSpPr>
        <p:spPr>
          <a:xfrm>
            <a:off x="4076446" y="2858770"/>
            <a:ext cx="4039108" cy="8483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1" name="본문 첫 번째 줄…"/>
          <p:cNvSpPr txBox="1"/>
          <p:nvPr>
            <p:ph type="body" idx="1"/>
          </p:nvPr>
        </p:nvSpPr>
        <p:spPr>
          <a:xfrm>
            <a:off x="609600" y="1577339"/>
            <a:ext cx="10972800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텍스트"/>
          <p:cNvSpPr txBox="1"/>
          <p:nvPr>
            <p:ph type="title"/>
          </p:nvPr>
        </p:nvSpPr>
        <p:spPr>
          <a:xfrm>
            <a:off x="4076446" y="2858770"/>
            <a:ext cx="4039108" cy="8483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half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bk object 17"/>
          <p:cNvSpPr/>
          <p:nvPr/>
        </p:nvSpPr>
        <p:spPr>
          <a:xfrm>
            <a:off x="7934579" y="884299"/>
            <a:ext cx="1" cy="964566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" name="bk object 18"/>
          <p:cNvSpPr/>
          <p:nvPr/>
        </p:nvSpPr>
        <p:spPr>
          <a:xfrm flipH="1" flipV="1">
            <a:off x="7005066" y="894333"/>
            <a:ext cx="964565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" name="bk object 19"/>
          <p:cNvSpPr/>
          <p:nvPr/>
        </p:nvSpPr>
        <p:spPr>
          <a:xfrm flipH="1">
            <a:off x="6964805" y="5973800"/>
            <a:ext cx="964693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" name="bk object 20"/>
          <p:cNvSpPr/>
          <p:nvPr/>
        </p:nvSpPr>
        <p:spPr>
          <a:xfrm flipV="1">
            <a:off x="7929498" y="5044313"/>
            <a:ext cx="1" cy="964604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" name="bk object 21"/>
          <p:cNvSpPr/>
          <p:nvPr/>
        </p:nvSpPr>
        <p:spPr>
          <a:xfrm>
            <a:off x="3663950" y="884299"/>
            <a:ext cx="0" cy="964566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bk object 22"/>
          <p:cNvSpPr/>
          <p:nvPr/>
        </p:nvSpPr>
        <p:spPr>
          <a:xfrm>
            <a:off x="3628263" y="894333"/>
            <a:ext cx="964692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bk object 23"/>
          <p:cNvSpPr/>
          <p:nvPr/>
        </p:nvSpPr>
        <p:spPr>
          <a:xfrm>
            <a:off x="3695508" y="5971895"/>
            <a:ext cx="918020" cy="1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bk object 24"/>
          <p:cNvSpPr/>
          <p:nvPr/>
        </p:nvSpPr>
        <p:spPr>
          <a:xfrm flipV="1">
            <a:off x="3658996" y="5044313"/>
            <a:ext cx="1" cy="964604"/>
          </a:xfrm>
          <a:prstGeom prst="line">
            <a:avLst/>
          </a:prstGeom>
          <a:ln w="73025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4076446" y="2858770"/>
            <a:ext cx="4039108" cy="8483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/>
          <p:nvPr>
            <p:ph type="title"/>
          </p:nvPr>
        </p:nvSpPr>
        <p:spPr>
          <a:xfrm>
            <a:off x="4076446" y="2858770"/>
            <a:ext cx="4039108" cy="8483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147369" y="153212"/>
            <a:ext cx="11897235" cy="6551549"/>
          </a:xfrm>
          <a:prstGeom prst="rect">
            <a:avLst/>
          </a:prstGeom>
          <a:ln w="2222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11329938" y="6377940"/>
            <a:ext cx="252463" cy="266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C000"/>
          </a:solidFill>
          <a:uFillTx/>
          <a:latin typeface="Impact"/>
          <a:ea typeface="Impact"/>
          <a:cs typeface="Impact"/>
          <a:sym typeface="Impact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enekelx1@naver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osepjeon/YOS-NEW-INTEGRATION" TargetMode="External"/><Relationship Id="rId3" Type="http://schemas.openxmlformats.org/officeDocument/2006/relationships/hyperlink" Target="http://yos.yoggaebi.com/login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3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hyperlink" Target="http://52.78.74.150:8075/docs/index.html" TargetMode="External"/><Relationship Id="rId4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8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image" Target="../media/image4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osepjeon/YCT_AWS" TargetMode="External"/><Relationship Id="rId3" Type="http://schemas.openxmlformats.org/officeDocument/2006/relationships/hyperlink" Target="http://15.165.89.35/yosep-spring-agile_cooperation_tool/user/login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76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12.jpeg"/><Relationship Id="rId4" Type="http://schemas.openxmlformats.org/officeDocument/2006/relationships/image" Target="../media/image8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3" Type="http://schemas.openxmlformats.org/officeDocument/2006/relationships/image" Target="../media/image13.jpeg"/><Relationship Id="rId4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Relationship Id="rId3" Type="http://schemas.openxmlformats.org/officeDocument/2006/relationships/image" Target="../media/image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2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3" Type="http://schemas.openxmlformats.org/officeDocument/2006/relationships/image" Target="../media/image23.png"/><Relationship Id="rId4" Type="http://schemas.openxmlformats.org/officeDocument/2006/relationships/image" Target="../media/image9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3" Type="http://schemas.openxmlformats.org/officeDocument/2006/relationships/image" Target="../media/image2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Relationship Id="rId3" Type="http://schemas.openxmlformats.org/officeDocument/2006/relationships/image" Target="../media/image2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3" Type="http://schemas.openxmlformats.org/officeDocument/2006/relationships/image" Target="../media/image23.png"/><Relationship Id="rId4" Type="http://schemas.openxmlformats.org/officeDocument/2006/relationships/image" Target="../media/image1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Relationship Id="rId3" Type="http://schemas.openxmlformats.org/officeDocument/2006/relationships/image" Target="../media/image23.png"/><Relationship Id="rId4" Type="http://schemas.openxmlformats.org/officeDocument/2006/relationships/image" Target="../media/image15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23.png"/><Relationship Id="rId5" Type="http://schemas.openxmlformats.org/officeDocument/2006/relationships/image" Target="../media/image9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3" Type="http://schemas.openxmlformats.org/officeDocument/2006/relationships/image" Target="../media/image2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Relationship Id="rId3" Type="http://schemas.openxmlformats.org/officeDocument/2006/relationships/image" Target="../media/image10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6.jpe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33.png"/><Relationship Id="rId25" Type="http://schemas.openxmlformats.org/officeDocument/2006/relationships/image" Target="../media/image17.jpeg"/><Relationship Id="rId26" Type="http://schemas.openxmlformats.org/officeDocument/2006/relationships/image" Target="../media/image18.jpeg"/><Relationship Id="rId27" Type="http://schemas.openxmlformats.org/officeDocument/2006/relationships/image" Target="../media/image163.png"/><Relationship Id="rId28" Type="http://schemas.openxmlformats.org/officeDocument/2006/relationships/image" Target="../media/image164.png"/><Relationship Id="rId29" Type="http://schemas.openxmlformats.org/officeDocument/2006/relationships/image" Target="../media/image16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33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9.jpeg"/><Relationship Id="rId21" Type="http://schemas.openxmlformats.org/officeDocument/2006/relationships/image" Target="../media/image20.jpe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33.png"/><Relationship Id="rId9" Type="http://schemas.openxmlformats.org/officeDocument/2006/relationships/image" Target="../media/image187.png"/><Relationship Id="rId10" Type="http://schemas.openxmlformats.org/officeDocument/2006/relationships/image" Target="../media/image21.jpe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33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65.png"/><Relationship Id="rId16" Type="http://schemas.openxmlformats.org/officeDocument/2006/relationships/image" Target="../media/image22.jpeg"/><Relationship Id="rId17" Type="http://schemas.openxmlformats.org/officeDocument/2006/relationships/image" Target="../media/image23.jpe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2"/>
          <p:cNvSpPr/>
          <p:nvPr/>
        </p:nvSpPr>
        <p:spPr>
          <a:xfrm>
            <a:off x="7816977" y="2424302"/>
            <a:ext cx="434595" cy="434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324" y="285"/>
                </a:lnTo>
                <a:lnTo>
                  <a:pt x="6050" y="1097"/>
                </a:lnTo>
                <a:lnTo>
                  <a:pt x="4045" y="2372"/>
                </a:lnTo>
                <a:lnTo>
                  <a:pt x="2373" y="4044"/>
                </a:lnTo>
                <a:lnTo>
                  <a:pt x="1098" y="6049"/>
                </a:lnTo>
                <a:lnTo>
                  <a:pt x="285" y="8321"/>
                </a:lnTo>
                <a:lnTo>
                  <a:pt x="0" y="10797"/>
                </a:lnTo>
                <a:lnTo>
                  <a:pt x="285" y="13273"/>
                </a:lnTo>
                <a:lnTo>
                  <a:pt x="1098" y="15546"/>
                </a:lnTo>
                <a:lnTo>
                  <a:pt x="2373" y="17552"/>
                </a:lnTo>
                <a:lnTo>
                  <a:pt x="4045" y="19226"/>
                </a:lnTo>
                <a:lnTo>
                  <a:pt x="6050" y="20501"/>
                </a:lnTo>
                <a:lnTo>
                  <a:pt x="8324" y="21314"/>
                </a:lnTo>
                <a:lnTo>
                  <a:pt x="10800" y="21600"/>
                </a:lnTo>
                <a:lnTo>
                  <a:pt x="13276" y="21314"/>
                </a:lnTo>
                <a:lnTo>
                  <a:pt x="15550" y="20501"/>
                </a:lnTo>
                <a:lnTo>
                  <a:pt x="17555" y="19226"/>
                </a:lnTo>
                <a:lnTo>
                  <a:pt x="19227" y="17552"/>
                </a:lnTo>
                <a:lnTo>
                  <a:pt x="20502" y="15546"/>
                </a:lnTo>
                <a:lnTo>
                  <a:pt x="21315" y="13273"/>
                </a:lnTo>
                <a:lnTo>
                  <a:pt x="21600" y="10797"/>
                </a:lnTo>
                <a:lnTo>
                  <a:pt x="21315" y="8321"/>
                </a:lnTo>
                <a:lnTo>
                  <a:pt x="20502" y="6049"/>
                </a:lnTo>
                <a:lnTo>
                  <a:pt x="19227" y="4044"/>
                </a:lnTo>
                <a:lnTo>
                  <a:pt x="17555" y="2372"/>
                </a:lnTo>
                <a:lnTo>
                  <a:pt x="15550" y="1097"/>
                </a:lnTo>
                <a:lnTo>
                  <a:pt x="13276" y="285"/>
                </a:lnTo>
                <a:lnTo>
                  <a:pt x="10800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object 3"/>
          <p:cNvSpPr/>
          <p:nvPr/>
        </p:nvSpPr>
        <p:spPr>
          <a:xfrm>
            <a:off x="8638413" y="4145788"/>
            <a:ext cx="1457961" cy="145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0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3"/>
                </a:lnTo>
                <a:lnTo>
                  <a:pt x="3898" y="2492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1"/>
                </a:lnTo>
                <a:lnTo>
                  <a:pt x="1707" y="4969"/>
                </a:lnTo>
                <a:lnTo>
                  <a:pt x="1364" y="5541"/>
                </a:lnTo>
                <a:lnTo>
                  <a:pt x="1056" y="6136"/>
                </a:lnTo>
                <a:lnTo>
                  <a:pt x="784" y="6751"/>
                </a:lnTo>
                <a:lnTo>
                  <a:pt x="551" y="7385"/>
                </a:lnTo>
                <a:lnTo>
                  <a:pt x="356" y="8038"/>
                </a:lnTo>
                <a:lnTo>
                  <a:pt x="202" y="8707"/>
                </a:lnTo>
                <a:lnTo>
                  <a:pt x="91" y="9391"/>
                </a:lnTo>
                <a:lnTo>
                  <a:pt x="23" y="10089"/>
                </a:lnTo>
                <a:lnTo>
                  <a:pt x="0" y="10799"/>
                </a:lnTo>
                <a:lnTo>
                  <a:pt x="23" y="11509"/>
                </a:lnTo>
                <a:lnTo>
                  <a:pt x="91" y="12207"/>
                </a:lnTo>
                <a:lnTo>
                  <a:pt x="202" y="12891"/>
                </a:lnTo>
                <a:lnTo>
                  <a:pt x="356" y="13560"/>
                </a:lnTo>
                <a:lnTo>
                  <a:pt x="551" y="14213"/>
                </a:lnTo>
                <a:lnTo>
                  <a:pt x="784" y="14847"/>
                </a:lnTo>
                <a:lnTo>
                  <a:pt x="1056" y="15463"/>
                </a:lnTo>
                <a:lnTo>
                  <a:pt x="1364" y="16057"/>
                </a:lnTo>
                <a:lnTo>
                  <a:pt x="1707" y="16629"/>
                </a:lnTo>
                <a:lnTo>
                  <a:pt x="2084" y="17178"/>
                </a:lnTo>
                <a:lnTo>
                  <a:pt x="2493" y="17701"/>
                </a:lnTo>
                <a:lnTo>
                  <a:pt x="2932" y="18198"/>
                </a:lnTo>
                <a:lnTo>
                  <a:pt x="3401" y="18667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7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7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7"/>
                </a:lnTo>
                <a:lnTo>
                  <a:pt x="18668" y="18198"/>
                </a:lnTo>
                <a:lnTo>
                  <a:pt x="19107" y="17701"/>
                </a:lnTo>
                <a:lnTo>
                  <a:pt x="19516" y="17178"/>
                </a:lnTo>
                <a:lnTo>
                  <a:pt x="19893" y="16629"/>
                </a:lnTo>
                <a:lnTo>
                  <a:pt x="20236" y="16057"/>
                </a:lnTo>
                <a:lnTo>
                  <a:pt x="20544" y="15463"/>
                </a:lnTo>
                <a:lnTo>
                  <a:pt x="20816" y="14847"/>
                </a:lnTo>
                <a:lnTo>
                  <a:pt x="21049" y="14213"/>
                </a:lnTo>
                <a:lnTo>
                  <a:pt x="21244" y="13560"/>
                </a:lnTo>
                <a:lnTo>
                  <a:pt x="21398" y="12891"/>
                </a:lnTo>
                <a:lnTo>
                  <a:pt x="21509" y="12207"/>
                </a:lnTo>
                <a:lnTo>
                  <a:pt x="21577" y="11509"/>
                </a:lnTo>
                <a:lnTo>
                  <a:pt x="21600" y="10799"/>
                </a:lnTo>
                <a:lnTo>
                  <a:pt x="21577" y="10089"/>
                </a:lnTo>
                <a:lnTo>
                  <a:pt x="21509" y="9391"/>
                </a:lnTo>
                <a:lnTo>
                  <a:pt x="21398" y="8707"/>
                </a:lnTo>
                <a:lnTo>
                  <a:pt x="21244" y="8038"/>
                </a:lnTo>
                <a:lnTo>
                  <a:pt x="21049" y="7385"/>
                </a:lnTo>
                <a:lnTo>
                  <a:pt x="20816" y="6751"/>
                </a:lnTo>
                <a:lnTo>
                  <a:pt x="20544" y="6136"/>
                </a:lnTo>
                <a:lnTo>
                  <a:pt x="20236" y="5541"/>
                </a:lnTo>
                <a:lnTo>
                  <a:pt x="19893" y="4969"/>
                </a:lnTo>
                <a:lnTo>
                  <a:pt x="19516" y="4421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2"/>
                </a:lnTo>
                <a:lnTo>
                  <a:pt x="17178" y="2083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0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object 4"/>
          <p:cNvSpPr/>
          <p:nvPr/>
        </p:nvSpPr>
        <p:spPr>
          <a:xfrm>
            <a:off x="147369" y="153212"/>
            <a:ext cx="11897235" cy="6551549"/>
          </a:xfrm>
          <a:prstGeom prst="rect">
            <a:avLst/>
          </a:prstGeom>
          <a:ln w="2222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object 16"/>
          <p:cNvSpPr/>
          <p:nvPr/>
        </p:nvSpPr>
        <p:spPr>
          <a:xfrm>
            <a:off x="1510030" y="4133658"/>
            <a:ext cx="325438" cy="3254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object 17"/>
          <p:cNvSpPr/>
          <p:nvPr/>
        </p:nvSpPr>
        <p:spPr>
          <a:xfrm>
            <a:off x="1523363" y="4590643"/>
            <a:ext cx="324003" cy="3240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직사각형 53"/>
          <p:cNvSpPr txBox="1"/>
          <p:nvPr/>
        </p:nvSpPr>
        <p:spPr>
          <a:xfrm>
            <a:off x="1893085" y="4133658"/>
            <a:ext cx="331899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1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010-2683-2450</a:t>
            </a:r>
          </a:p>
          <a:p>
            <a:pPr>
              <a:defRPr b="1" sz="11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</a:p>
          <a:p>
            <a:pPr>
              <a:defRPr b="1" sz="8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</a:p>
          <a:p>
            <a:pPr>
              <a:defRPr b="1" sz="11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 invalidUrl="" action="" tgtFrame="" tooltip="" history="1" highlightClick="0" endSnd="0"/>
              </a:rPr>
              <a:t>enekelx1@naver.com</a:t>
            </a:r>
          </a:p>
          <a:p>
            <a:pPr>
              <a:defRPr b="1" sz="11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</a:p>
          <a:p>
            <a:pPr>
              <a:defRPr b="1" sz="1100"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FF0000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Git: github.com/yosepjeon</a:t>
            </a:r>
          </a:p>
        </p:txBody>
      </p:sp>
      <p:sp>
        <p:nvSpPr>
          <p:cNvPr id="95" name="TextBox 54"/>
          <p:cNvSpPr txBox="1"/>
          <p:nvPr/>
        </p:nvSpPr>
        <p:spPr>
          <a:xfrm>
            <a:off x="4053960" y="1174323"/>
            <a:ext cx="5915674" cy="485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pc="700" sz="5400">
                <a:latin typeface="Impact"/>
                <a:ea typeface="Impact"/>
                <a:cs typeface="Impact"/>
                <a:sym typeface="Impact"/>
              </a:defRPr>
            </a:pPr>
            <a:r>
              <a:t>YCT</a:t>
            </a:r>
          </a:p>
          <a:p>
            <a:pPr algn="ctr">
              <a:defRPr spc="700">
                <a:latin typeface="Impact"/>
                <a:ea typeface="Impact"/>
                <a:cs typeface="Impact"/>
                <a:sym typeface="Impac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웹 협업툴 프로젝트</a:t>
            </a:r>
          </a:p>
          <a:p>
            <a:pPr algn="ctr">
              <a:defRPr spc="700" sz="5400">
                <a:latin typeface="Impact"/>
                <a:ea typeface="Impact"/>
                <a:cs typeface="Impact"/>
                <a:sym typeface="Impact"/>
              </a:defRPr>
            </a:pPr>
            <a:r>
              <a:t>YOS</a:t>
            </a:r>
          </a:p>
          <a:p>
            <a:pPr algn="ctr">
              <a:defRPr spc="700">
                <a:latin typeface="Impact"/>
                <a:ea typeface="Impact"/>
                <a:cs typeface="Impact"/>
                <a:sym typeface="Impac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웹 쇼핑몰 프로젝트</a:t>
            </a:r>
          </a:p>
          <a:p>
            <a:pPr algn="ctr">
              <a:defRPr spc="700" sz="5400">
                <a:latin typeface="Impact"/>
                <a:ea typeface="Impact"/>
                <a:cs typeface="Impact"/>
                <a:sym typeface="Impact"/>
              </a:defRPr>
            </a:pPr>
            <a:r>
              <a:t>PPURIO</a:t>
            </a:r>
          </a:p>
          <a:p>
            <a:pPr algn="ctr">
              <a:defRPr spc="700">
                <a:latin typeface="Impact"/>
                <a:ea typeface="Impact"/>
                <a:cs typeface="Impact"/>
                <a:sym typeface="Impac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다우기술 인턴십</a:t>
            </a:r>
          </a:p>
          <a:p>
            <a:pPr algn="ctr">
              <a:defRPr spc="700" sz="5400">
                <a:latin typeface="Impact"/>
                <a:ea typeface="Impact"/>
                <a:cs typeface="Impact"/>
                <a:sym typeface="Impact"/>
              </a:defRPr>
            </a:pPr>
            <a:r>
              <a:t>MJU JOIN</a:t>
            </a:r>
          </a:p>
          <a:p>
            <a:pPr algn="ctr">
              <a:defRPr spc="700">
                <a:latin typeface="Impact"/>
                <a:ea typeface="Impact"/>
                <a:cs typeface="Impact"/>
                <a:sym typeface="Impact"/>
              </a:defRPr>
            </a:pPr>
            <a:r>
              <a:t>Android App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프로젝트</a:t>
            </a:r>
          </a:p>
        </p:txBody>
      </p:sp>
      <p:sp>
        <p:nvSpPr>
          <p:cNvPr id="96" name="직사각형 57"/>
          <p:cNvSpPr txBox="1"/>
          <p:nvPr/>
        </p:nvSpPr>
        <p:spPr>
          <a:xfrm>
            <a:off x="1555749" y="3556196"/>
            <a:ext cx="13882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n w="9525" cap="flat">
                  <a:solidFill>
                    <a:srgbClr val="262626">
                      <a:alpha val="2000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pPr/>
            <a:r>
              <a:t>Jeon Yo Sep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object 2"/>
          <p:cNvSpPr/>
          <p:nvPr/>
        </p:nvSpPr>
        <p:spPr>
          <a:xfrm>
            <a:off x="9401529" y="9906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48" name="그룹 4"/>
          <p:cNvGrpSpPr/>
          <p:nvPr/>
        </p:nvGrpSpPr>
        <p:grpSpPr>
          <a:xfrm>
            <a:off x="762000" y="1600200"/>
            <a:ext cx="7772401" cy="4191000"/>
            <a:chOff x="0" y="0"/>
            <a:chExt cx="7772399" cy="4191000"/>
          </a:xfrm>
        </p:grpSpPr>
        <p:grpSp>
          <p:nvGrpSpPr>
            <p:cNvPr id="319" name="모서리가 둥근 직사각형 2"/>
            <p:cNvGrpSpPr/>
            <p:nvPr/>
          </p:nvGrpSpPr>
          <p:grpSpPr>
            <a:xfrm>
              <a:off x="0" y="1182369"/>
              <a:ext cx="1694128" cy="1424941"/>
              <a:chOff x="0" y="0"/>
              <a:chExt cx="1694127" cy="1424939"/>
            </a:xfrm>
          </p:grpSpPr>
          <p:sp>
            <p:nvSpPr>
              <p:cNvPr id="317" name="모서리가 둥근 직사각형"/>
              <p:cNvSpPr/>
              <p:nvPr/>
            </p:nvSpPr>
            <p:spPr>
              <a:xfrm>
                <a:off x="0" y="36829"/>
                <a:ext cx="1694128" cy="135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Ec2…"/>
              <p:cNvSpPr txBox="1"/>
              <p:nvPr/>
            </p:nvSpPr>
            <p:spPr>
              <a:xfrm>
                <a:off x="111683" y="0"/>
                <a:ext cx="1470761" cy="1424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Config,Eureka,Auth,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RabbitMQ</a:t>
                </a:r>
                <a:br/>
                <a:r>
                  <a:t>Server</a:t>
                </a:r>
              </a:p>
            </p:txBody>
          </p:sp>
        </p:grpSp>
        <p:grpSp>
          <p:nvGrpSpPr>
            <p:cNvPr id="322" name="모서리가 둥근 직사각형 77"/>
            <p:cNvGrpSpPr/>
            <p:nvPr/>
          </p:nvGrpSpPr>
          <p:grpSpPr>
            <a:xfrm>
              <a:off x="4066497" y="1620519"/>
              <a:ext cx="1694128" cy="949962"/>
              <a:chOff x="0" y="0"/>
              <a:chExt cx="1694126" cy="949960"/>
            </a:xfrm>
          </p:grpSpPr>
          <p:sp>
            <p:nvSpPr>
              <p:cNvPr id="320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1" name="Ec2…"/>
              <p:cNvSpPr txBox="1"/>
              <p:nvPr/>
            </p:nvSpPr>
            <p:spPr>
              <a:xfrm>
                <a:off x="92092" y="29210"/>
                <a:ext cx="1509942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Product-gateway</a:t>
                </a:r>
              </a:p>
            </p:txBody>
          </p:sp>
        </p:grpSp>
        <p:grpSp>
          <p:nvGrpSpPr>
            <p:cNvPr id="325" name="모서리가 둥근 직사각형 79"/>
            <p:cNvGrpSpPr/>
            <p:nvPr/>
          </p:nvGrpSpPr>
          <p:grpSpPr>
            <a:xfrm>
              <a:off x="2054722" y="3237503"/>
              <a:ext cx="1694128" cy="949961"/>
              <a:chOff x="0" y="0"/>
              <a:chExt cx="1694126" cy="949960"/>
            </a:xfrm>
          </p:grpSpPr>
          <p:sp>
            <p:nvSpPr>
              <p:cNvPr id="323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4" name="Ec2…"/>
              <p:cNvSpPr txBox="1"/>
              <p:nvPr/>
            </p:nvSpPr>
            <p:spPr>
              <a:xfrm>
                <a:off x="92092" y="162560"/>
                <a:ext cx="150994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User-service</a:t>
                </a:r>
              </a:p>
            </p:txBody>
          </p:sp>
        </p:grpSp>
        <p:grpSp>
          <p:nvGrpSpPr>
            <p:cNvPr id="328" name="모서리가 둥근 직사각형 81"/>
            <p:cNvGrpSpPr/>
            <p:nvPr/>
          </p:nvGrpSpPr>
          <p:grpSpPr>
            <a:xfrm>
              <a:off x="4066497" y="3241039"/>
              <a:ext cx="1694128" cy="949962"/>
              <a:chOff x="0" y="0"/>
              <a:chExt cx="1694126" cy="949960"/>
            </a:xfrm>
          </p:grpSpPr>
          <p:sp>
            <p:nvSpPr>
              <p:cNvPr id="326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7" name="Ec2…"/>
              <p:cNvSpPr txBox="1"/>
              <p:nvPr/>
            </p:nvSpPr>
            <p:spPr>
              <a:xfrm>
                <a:off x="92092" y="29210"/>
                <a:ext cx="1509942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Product-service</a:t>
                </a:r>
              </a:p>
            </p:txBody>
          </p:sp>
        </p:grpSp>
        <p:grpSp>
          <p:nvGrpSpPr>
            <p:cNvPr id="331" name="모서리가 둥근 직사각형 82"/>
            <p:cNvGrpSpPr/>
            <p:nvPr/>
          </p:nvGrpSpPr>
          <p:grpSpPr>
            <a:xfrm>
              <a:off x="6078273" y="3237503"/>
              <a:ext cx="1694127" cy="949961"/>
              <a:chOff x="0" y="0"/>
              <a:chExt cx="1694126" cy="949960"/>
            </a:xfrm>
          </p:grpSpPr>
          <p:sp>
            <p:nvSpPr>
              <p:cNvPr id="329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0" name="Ec2…"/>
              <p:cNvSpPr txBox="1"/>
              <p:nvPr/>
            </p:nvSpPr>
            <p:spPr>
              <a:xfrm>
                <a:off x="92092" y="162560"/>
                <a:ext cx="150994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Order-service</a:t>
                </a:r>
              </a:p>
            </p:txBody>
          </p:sp>
        </p:grpSp>
        <p:grpSp>
          <p:nvGrpSpPr>
            <p:cNvPr id="334" name="모서리가 둥근 직사각형 84"/>
            <p:cNvGrpSpPr/>
            <p:nvPr/>
          </p:nvGrpSpPr>
          <p:grpSpPr>
            <a:xfrm>
              <a:off x="4066497" y="-1"/>
              <a:ext cx="1694128" cy="949962"/>
              <a:chOff x="0" y="0"/>
              <a:chExt cx="1694126" cy="949960"/>
            </a:xfrm>
          </p:grpSpPr>
          <p:sp>
            <p:nvSpPr>
              <p:cNvPr id="332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3" name="Ec2…"/>
              <p:cNvSpPr txBox="1"/>
              <p:nvPr/>
            </p:nvSpPr>
            <p:spPr>
              <a:xfrm>
                <a:off x="92092" y="162560"/>
                <a:ext cx="150994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Front-service</a:t>
                </a:r>
              </a:p>
            </p:txBody>
          </p:sp>
        </p:grpSp>
        <p:grpSp>
          <p:nvGrpSpPr>
            <p:cNvPr id="337" name="모서리가 둥근 직사각형 85"/>
            <p:cNvGrpSpPr/>
            <p:nvPr/>
          </p:nvGrpSpPr>
          <p:grpSpPr>
            <a:xfrm>
              <a:off x="6078273" y="1620519"/>
              <a:ext cx="1694127" cy="949962"/>
              <a:chOff x="0" y="0"/>
              <a:chExt cx="1694126" cy="949960"/>
            </a:xfrm>
          </p:grpSpPr>
          <p:sp>
            <p:nvSpPr>
              <p:cNvPr id="335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6" name="Ec2…"/>
              <p:cNvSpPr txBox="1"/>
              <p:nvPr/>
            </p:nvSpPr>
            <p:spPr>
              <a:xfrm>
                <a:off x="92092" y="29210"/>
                <a:ext cx="1509942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Order-gateway</a:t>
                </a:r>
              </a:p>
            </p:txBody>
          </p:sp>
        </p:grpSp>
        <p:grpSp>
          <p:nvGrpSpPr>
            <p:cNvPr id="340" name="모서리가 둥근 직사각형 87"/>
            <p:cNvGrpSpPr/>
            <p:nvPr/>
          </p:nvGrpSpPr>
          <p:grpSpPr>
            <a:xfrm>
              <a:off x="2054722" y="1620519"/>
              <a:ext cx="1694128" cy="949962"/>
              <a:chOff x="0" y="0"/>
              <a:chExt cx="1694126" cy="949960"/>
            </a:xfrm>
          </p:grpSpPr>
          <p:sp>
            <p:nvSpPr>
              <p:cNvPr id="338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9" name="Ec2…"/>
              <p:cNvSpPr txBox="1"/>
              <p:nvPr/>
            </p:nvSpPr>
            <p:spPr>
              <a:xfrm>
                <a:off x="92092" y="162560"/>
                <a:ext cx="150994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User-gateway</a:t>
                </a:r>
              </a:p>
            </p:txBody>
          </p:sp>
        </p:grpSp>
        <p:pic>
          <p:nvPicPr>
            <p:cNvPr id="341" name="그림 14" descr="그림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437" y="76835"/>
              <a:ext cx="883252" cy="398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직선 화살표 연결선 48"/>
            <p:cNvSpPr/>
            <p:nvPr/>
          </p:nvSpPr>
          <p:spPr>
            <a:xfrm flipH="1">
              <a:off x="2901786" y="949960"/>
              <a:ext cx="2011776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3" name="직선 화살표 연결선 89"/>
            <p:cNvSpPr/>
            <p:nvPr/>
          </p:nvSpPr>
          <p:spPr>
            <a:xfrm>
              <a:off x="4913561" y="949960"/>
              <a:ext cx="1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4" name="직선 화살표 연결선 92"/>
            <p:cNvSpPr/>
            <p:nvPr/>
          </p:nvSpPr>
          <p:spPr>
            <a:xfrm>
              <a:off x="4913561" y="949960"/>
              <a:ext cx="2011776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5" name="직선 화살표 연결선 58"/>
            <p:cNvSpPr/>
            <p:nvPr/>
          </p:nvSpPr>
          <p:spPr>
            <a:xfrm>
              <a:off x="2901785" y="2570479"/>
              <a:ext cx="1" cy="667025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6" name="직선 화살표 연결선 98"/>
            <p:cNvSpPr/>
            <p:nvPr/>
          </p:nvSpPr>
          <p:spPr>
            <a:xfrm>
              <a:off x="4913561" y="2570480"/>
              <a:ext cx="1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7" name="직선 화살표 연결선 101"/>
            <p:cNvSpPr/>
            <p:nvPr/>
          </p:nvSpPr>
          <p:spPr>
            <a:xfrm>
              <a:off x="6925336" y="2570479"/>
              <a:ext cx="1" cy="667025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9" name="TextBox 21"/>
          <p:cNvSpPr txBox="1"/>
          <p:nvPr/>
        </p:nvSpPr>
        <p:spPr>
          <a:xfrm>
            <a:off x="8884919" y="1559257"/>
            <a:ext cx="3064410" cy="383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모든 서비스를 이용하려면 </a:t>
            </a:r>
            <a:br/>
            <a:r>
              <a:t>Token Relay </a:t>
            </a:r>
            <a:r>
              <a:t>기반의 인증을</a:t>
            </a:r>
            <a:br/>
            <a:r>
              <a:t>통과해야 한다</a:t>
            </a:r>
            <a:r>
              <a:t>.</a:t>
            </a:r>
            <a:r>
              <a:t> </a:t>
            </a:r>
            <a:br/>
            <a:r>
              <a:t>(Spring Cloud OAuth2</a:t>
            </a:r>
            <a:r>
              <a:t>활용</a:t>
            </a:r>
            <a:r>
              <a:t>)</a:t>
            </a:r>
          </a:p>
          <a:p>
            <a:pPr/>
          </a:p>
          <a:p>
            <a:pPr marL="342900" indent="-342900">
              <a:buSzPct val="100000"/>
              <a:buAutoNum type="arabicPeriod" startAt="1"/>
            </a:pPr>
            <a:r>
              <a:t>요청에 포함된 토큰값을</a:t>
            </a:r>
            <a:br/>
            <a:r>
              <a:t>Auth Server</a:t>
            </a:r>
            <a:r>
              <a:t>에 보낸다</a:t>
            </a:r>
            <a:r>
              <a:t>.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</a:pPr>
            <a:r>
              <a:t>Redis </a:t>
            </a:r>
            <a:r>
              <a:t>서버에 해당 토큰이 저장되어 있으면 인증을 통과시키고 서비스를 이용</a:t>
            </a:r>
            <a:br/>
            <a:br/>
            <a:r>
              <a:t>token </a:t>
            </a:r>
            <a:r>
              <a:t>유효시간</a:t>
            </a:r>
            <a:r>
              <a:t>: 60</a:t>
            </a:r>
            <a:r>
              <a:t>분</a:t>
            </a:r>
          </a:p>
        </p:txBody>
      </p:sp>
      <p:sp>
        <p:nvSpPr>
          <p:cNvPr id="350" name="꺾인 연결선 7"/>
          <p:cNvSpPr/>
          <p:nvPr/>
        </p:nvSpPr>
        <p:spPr>
          <a:xfrm flipH="1" rot="5400000">
            <a:off x="1713637" y="4066107"/>
            <a:ext cx="1845577" cy="2054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1" name="꺾인 연결선 9"/>
          <p:cNvSpPr/>
          <p:nvPr/>
        </p:nvSpPr>
        <p:spPr>
          <a:xfrm flipH="1" rot="5400000">
            <a:off x="2717749" y="3061994"/>
            <a:ext cx="1849128" cy="4066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2" name="꺾인 연결선 11"/>
          <p:cNvSpPr/>
          <p:nvPr/>
        </p:nvSpPr>
        <p:spPr>
          <a:xfrm flipH="1" rot="5400000">
            <a:off x="3725412" y="2054332"/>
            <a:ext cx="1845577" cy="6078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3" name="직선 화살표 연결선 19"/>
          <p:cNvSpPr/>
          <p:nvPr/>
        </p:nvSpPr>
        <p:spPr>
          <a:xfrm flipH="1" flipV="1">
            <a:off x="1609063" y="2075179"/>
            <a:ext cx="2" cy="744221"/>
          </a:xfrm>
          <a:prstGeom prst="line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object 255"/>
          <p:cNvSpPr/>
          <p:nvPr/>
        </p:nvSpPr>
        <p:spPr>
          <a:xfrm>
            <a:off x="855437" y="5473794"/>
            <a:ext cx="435980" cy="6277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object 256"/>
          <p:cNvSpPr txBox="1"/>
          <p:nvPr/>
        </p:nvSpPr>
        <p:spPr>
          <a:xfrm>
            <a:off x="1015494" y="5581670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6" name="object 255"/>
          <p:cNvSpPr/>
          <p:nvPr/>
        </p:nvSpPr>
        <p:spPr>
          <a:xfrm>
            <a:off x="855437" y="2075179"/>
            <a:ext cx="435980" cy="6277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object 256"/>
          <p:cNvSpPr txBox="1"/>
          <p:nvPr/>
        </p:nvSpPr>
        <p:spPr>
          <a:xfrm>
            <a:off x="1015494" y="2183054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8" name="TextBox 28"/>
          <p:cNvSpPr txBox="1"/>
          <p:nvPr/>
        </p:nvSpPr>
        <p:spPr>
          <a:xfrm>
            <a:off x="9418319" y="514200"/>
            <a:ext cx="2727962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2) </a:t>
            </a:r>
            <a:r>
              <a:t>인증 로직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object 2"/>
          <p:cNvSpPr/>
          <p:nvPr/>
        </p:nvSpPr>
        <p:spPr>
          <a:xfrm>
            <a:off x="8915400" y="1037588"/>
            <a:ext cx="2951248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TextBox 21"/>
          <p:cNvSpPr txBox="1"/>
          <p:nvPr/>
        </p:nvSpPr>
        <p:spPr>
          <a:xfrm>
            <a:off x="7741919" y="1295400"/>
            <a:ext cx="3870962" cy="401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Front-Server</a:t>
            </a:r>
            <a:r>
              <a:t>에 </a:t>
            </a:r>
            <a:r>
              <a:t>Request</a:t>
            </a:r>
            <a:r>
              <a:t>를 보내면</a:t>
            </a:r>
            <a:br/>
            <a:r>
              <a:t>Login, </a:t>
            </a:r>
            <a:r>
              <a:t>회원가입을 제외한 모든 </a:t>
            </a:r>
            <a:r>
              <a:t>Request</a:t>
            </a:r>
            <a:r>
              <a:t>에 대해 </a:t>
            </a:r>
            <a:r>
              <a:t>AOP</a:t>
            </a:r>
            <a:r>
              <a:t>를 횡단 처리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</a:pPr>
            <a:r>
              <a:t>해당 요청에 담겨있는 </a:t>
            </a:r>
            <a:r>
              <a:t>JWT Token</a:t>
            </a:r>
            <a:r>
              <a:t>을 복호화하여 유저 아이디를</a:t>
            </a:r>
            <a:r>
              <a:t> User-service</a:t>
            </a:r>
            <a:r>
              <a:t>에 전송</a:t>
            </a:r>
          </a:p>
          <a:p>
            <a:pPr marL="342900" indent="-342900">
              <a:buSzPct val="100000"/>
              <a:buAutoNum type="arabicPeriod" startAt="2"/>
            </a:pPr>
          </a:p>
          <a:p>
            <a:pPr marL="342900" indent="-342900">
              <a:buSzPct val="100000"/>
              <a:buAutoNum type="arabicPeriod" startAt="3"/>
            </a:pPr>
            <a:r>
              <a:t>User-service</a:t>
            </a:r>
            <a:r>
              <a:t>에 </a:t>
            </a:r>
            <a:r>
              <a:t>AuthServer</a:t>
            </a:r>
            <a:r>
              <a:t>에 해당 </a:t>
            </a:r>
            <a:br/>
            <a:r>
              <a:t>유저가 존재하는지 확인</a:t>
            </a:r>
          </a:p>
          <a:p>
            <a:pPr marL="342900" indent="-342900">
              <a:buSzPct val="100000"/>
              <a:buAutoNum type="arabicPeriod" startAt="3"/>
            </a:pPr>
          </a:p>
          <a:p>
            <a:pPr marL="342900" indent="-342900">
              <a:buSzPct val="100000"/>
              <a:buAutoNum type="arabicPeriod" startAt="4"/>
              <a:defRPr sz="1600"/>
            </a:pPr>
            <a:r>
              <a:t>1) </a:t>
            </a:r>
            <a:r>
              <a:t>존재하면 인증 성공 후 요청 수행</a:t>
            </a:r>
            <a:br/>
            <a:r>
              <a:t>2) </a:t>
            </a:r>
            <a:r>
              <a:t>실패하면 </a:t>
            </a:r>
            <a:r>
              <a:t>login</a:t>
            </a:r>
            <a:r>
              <a:t>화면으로 </a:t>
            </a:r>
            <a:r>
              <a:t>Redirect</a:t>
            </a:r>
          </a:p>
        </p:txBody>
      </p:sp>
      <p:sp>
        <p:nvSpPr>
          <p:cNvPr id="362" name="object 256"/>
          <p:cNvSpPr txBox="1"/>
          <p:nvPr/>
        </p:nvSpPr>
        <p:spPr>
          <a:xfrm>
            <a:off x="1015494" y="5697858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3" name="object 256"/>
          <p:cNvSpPr txBox="1"/>
          <p:nvPr/>
        </p:nvSpPr>
        <p:spPr>
          <a:xfrm>
            <a:off x="1015494" y="2835748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366" name="그룹 8"/>
          <p:cNvGrpSpPr/>
          <p:nvPr/>
        </p:nvGrpSpPr>
        <p:grpSpPr>
          <a:xfrm>
            <a:off x="914400" y="3673981"/>
            <a:ext cx="3962400" cy="2631015"/>
            <a:chOff x="0" y="0"/>
            <a:chExt cx="3962398" cy="2631014"/>
          </a:xfrm>
        </p:grpSpPr>
        <p:sp>
          <p:nvSpPr>
            <p:cNvPr id="364" name="모서리가 둥근 직사각형 29"/>
            <p:cNvSpPr/>
            <p:nvPr/>
          </p:nvSpPr>
          <p:spPr>
            <a:xfrm>
              <a:off x="0" y="0"/>
              <a:ext cx="3962399" cy="26310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TextBox 6"/>
            <p:cNvSpPr txBox="1"/>
            <p:nvPr/>
          </p:nvSpPr>
          <p:spPr>
            <a:xfrm>
              <a:off x="807718" y="31110"/>
              <a:ext cx="1329043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Front-Server</a:t>
              </a:r>
            </a:p>
          </p:txBody>
        </p:sp>
      </p:grpSp>
      <p:grpSp>
        <p:nvGrpSpPr>
          <p:cNvPr id="369" name="모서리가 둥근 직사각형 32"/>
          <p:cNvGrpSpPr/>
          <p:nvPr/>
        </p:nvGrpSpPr>
        <p:grpSpPr>
          <a:xfrm>
            <a:off x="345593" y="303852"/>
            <a:ext cx="1524000" cy="895101"/>
            <a:chOff x="0" y="0"/>
            <a:chExt cx="1523999" cy="895099"/>
          </a:xfrm>
        </p:grpSpPr>
        <p:sp>
          <p:nvSpPr>
            <p:cNvPr id="367" name="모서리가 둥근 직사각형"/>
            <p:cNvSpPr/>
            <p:nvPr/>
          </p:nvSpPr>
          <p:spPr>
            <a:xfrm>
              <a:off x="0" y="0"/>
              <a:ext cx="1524000" cy="89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Ec2…"/>
            <p:cNvSpPr txBox="1"/>
            <p:nvPr/>
          </p:nvSpPr>
          <p:spPr>
            <a:xfrm>
              <a:off x="89414" y="1779"/>
              <a:ext cx="1345171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Ec2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Auth</a:t>
              </a:r>
              <a:br/>
              <a:r>
                <a:t>Server</a:t>
              </a:r>
            </a:p>
          </p:txBody>
        </p:sp>
      </p:grpSp>
      <p:sp>
        <p:nvSpPr>
          <p:cNvPr id="370" name="직선 화살표 연결선 12"/>
          <p:cNvSpPr/>
          <p:nvPr/>
        </p:nvSpPr>
        <p:spPr>
          <a:xfrm flipH="1">
            <a:off x="3962399" y="4524714"/>
            <a:ext cx="1828801" cy="1"/>
          </a:xfrm>
          <a:prstGeom prst="line">
            <a:avLst/>
          </a:prstGeom>
          <a:ln w="7620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직선 화살표 연결선 39"/>
          <p:cNvSpPr/>
          <p:nvPr/>
        </p:nvSpPr>
        <p:spPr>
          <a:xfrm>
            <a:off x="4038600" y="5423108"/>
            <a:ext cx="1828801" cy="1"/>
          </a:xfrm>
          <a:prstGeom prst="line">
            <a:avLst/>
          </a:prstGeom>
          <a:ln w="7620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3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040" y="4182983"/>
            <a:ext cx="1219583" cy="68346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직선 화살표 연결선 17"/>
          <p:cNvSpPr/>
          <p:nvPr/>
        </p:nvSpPr>
        <p:spPr>
          <a:xfrm flipH="1">
            <a:off x="3435382" y="2984219"/>
            <a:ext cx="2483" cy="1192776"/>
          </a:xfrm>
          <a:prstGeom prst="line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object 255"/>
          <p:cNvSpPr/>
          <p:nvPr/>
        </p:nvSpPr>
        <p:spPr>
          <a:xfrm>
            <a:off x="5051619" y="3902617"/>
            <a:ext cx="435980" cy="5286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object 256"/>
          <p:cNvSpPr txBox="1"/>
          <p:nvPr/>
        </p:nvSpPr>
        <p:spPr>
          <a:xfrm>
            <a:off x="5211676" y="3995468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76" name="object 255"/>
          <p:cNvSpPr/>
          <p:nvPr/>
        </p:nvSpPr>
        <p:spPr>
          <a:xfrm>
            <a:off x="5051619" y="4801011"/>
            <a:ext cx="435980" cy="5286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object 256"/>
          <p:cNvSpPr txBox="1"/>
          <p:nvPr/>
        </p:nvSpPr>
        <p:spPr>
          <a:xfrm>
            <a:off x="5211676" y="4893862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78" name="object 255"/>
          <p:cNvSpPr/>
          <p:nvPr/>
        </p:nvSpPr>
        <p:spPr>
          <a:xfrm>
            <a:off x="2823859" y="3121216"/>
            <a:ext cx="435980" cy="5286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object 256"/>
          <p:cNvSpPr txBox="1"/>
          <p:nvPr/>
        </p:nvSpPr>
        <p:spPr>
          <a:xfrm>
            <a:off x="2983915" y="3214066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382" name="모서리가 둥근 직사각형 50"/>
          <p:cNvGrpSpPr/>
          <p:nvPr/>
        </p:nvGrpSpPr>
        <p:grpSpPr>
          <a:xfrm>
            <a:off x="2608528" y="2184219"/>
            <a:ext cx="1658673" cy="800000"/>
            <a:chOff x="0" y="0"/>
            <a:chExt cx="1658672" cy="799998"/>
          </a:xfrm>
        </p:grpSpPr>
        <p:sp>
          <p:nvSpPr>
            <p:cNvPr id="380" name="모서리가 둥근 직사각형"/>
            <p:cNvSpPr/>
            <p:nvPr/>
          </p:nvSpPr>
          <p:spPr>
            <a:xfrm>
              <a:off x="0" y="0"/>
              <a:ext cx="1658673" cy="7999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Ec2…"/>
            <p:cNvSpPr txBox="1"/>
            <p:nvPr/>
          </p:nvSpPr>
          <p:spPr>
            <a:xfrm>
              <a:off x="84772" y="87579"/>
              <a:ext cx="148912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Ec2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User-gateway</a:t>
              </a:r>
            </a:p>
          </p:txBody>
        </p:sp>
      </p:grpSp>
      <p:grpSp>
        <p:nvGrpSpPr>
          <p:cNvPr id="385" name="모서리가 둥근 직사각형 55"/>
          <p:cNvGrpSpPr/>
          <p:nvPr/>
        </p:nvGrpSpPr>
        <p:grpSpPr>
          <a:xfrm>
            <a:off x="2566666" y="304800"/>
            <a:ext cx="1700535" cy="893206"/>
            <a:chOff x="0" y="0"/>
            <a:chExt cx="1700534" cy="893204"/>
          </a:xfrm>
        </p:grpSpPr>
        <p:sp>
          <p:nvSpPr>
            <p:cNvPr id="383" name="모서리가 둥근 직사각형"/>
            <p:cNvSpPr/>
            <p:nvPr/>
          </p:nvSpPr>
          <p:spPr>
            <a:xfrm>
              <a:off x="0" y="0"/>
              <a:ext cx="1700535" cy="89320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Ec2…"/>
            <p:cNvSpPr txBox="1"/>
            <p:nvPr/>
          </p:nvSpPr>
          <p:spPr>
            <a:xfrm>
              <a:off x="89322" y="134182"/>
              <a:ext cx="1521891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Ec2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User-service</a:t>
              </a:r>
            </a:p>
          </p:txBody>
        </p:sp>
      </p:grpSp>
      <p:sp>
        <p:nvSpPr>
          <p:cNvPr id="391" name="직선 화살표 연결선 56"/>
          <p:cNvSpPr/>
          <p:nvPr/>
        </p:nvSpPr>
        <p:spPr>
          <a:xfrm>
            <a:off x="3422180" y="1210866"/>
            <a:ext cx="10972" cy="96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92" name="직선 화살표 연결선 31"/>
          <p:cNvSpPr/>
          <p:nvPr/>
        </p:nvSpPr>
        <p:spPr>
          <a:xfrm>
            <a:off x="1882293" y="751402"/>
            <a:ext cx="671674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8" name="object 255"/>
          <p:cNvSpPr/>
          <p:nvPr/>
        </p:nvSpPr>
        <p:spPr>
          <a:xfrm>
            <a:off x="2000138" y="933684"/>
            <a:ext cx="435980" cy="5286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object 256"/>
          <p:cNvSpPr txBox="1"/>
          <p:nvPr/>
        </p:nvSpPr>
        <p:spPr>
          <a:xfrm>
            <a:off x="2160196" y="1026535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0" name="TextBox 26"/>
          <p:cNvSpPr txBox="1"/>
          <p:nvPr/>
        </p:nvSpPr>
        <p:spPr>
          <a:xfrm>
            <a:off x="8884919" y="607560"/>
            <a:ext cx="2727962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3) </a:t>
            </a:r>
            <a:r>
              <a:t>인증 로직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5" name="object 3"/>
          <p:cNvSpPr/>
          <p:nvPr/>
        </p:nvSpPr>
        <p:spPr>
          <a:xfrm>
            <a:off x="8187269" y="32004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TextBox 133"/>
          <p:cNvSpPr txBox="1"/>
          <p:nvPr/>
        </p:nvSpPr>
        <p:spPr>
          <a:xfrm>
            <a:off x="8208899" y="2256868"/>
            <a:ext cx="257556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회원가입 기능 구현</a:t>
            </a:r>
          </a:p>
        </p:txBody>
      </p:sp>
      <p:pic>
        <p:nvPicPr>
          <p:cNvPr id="39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57200"/>
            <a:ext cx="7315200" cy="591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9"/>
          <p:cNvSpPr txBox="1"/>
          <p:nvPr/>
        </p:nvSpPr>
        <p:spPr>
          <a:xfrm>
            <a:off x="8232989" y="2819399"/>
            <a:ext cx="192536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다음 주소 </a:t>
            </a:r>
            <a:r>
              <a:t>API </a:t>
            </a:r>
            <a:r>
              <a:t>이용</a:t>
            </a:r>
          </a:p>
        </p:txBody>
      </p:sp>
      <p:sp>
        <p:nvSpPr>
          <p:cNvPr id="399" name="TextBox 6"/>
          <p:cNvSpPr txBox="1"/>
          <p:nvPr/>
        </p:nvSpPr>
        <p:spPr>
          <a:xfrm>
            <a:off x="8091815" y="121776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04</a:t>
            </a:r>
            <a:r>
              <a:rPr sz="3200"/>
              <a:t>/ </a:t>
            </a:r>
            <a:r>
              <a:rPr sz="3200"/>
              <a:t>회원가입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5"/>
          <p:cNvSpPr txBox="1"/>
          <p:nvPr/>
        </p:nvSpPr>
        <p:spPr>
          <a:xfrm>
            <a:off x="9537215" y="575563"/>
            <a:ext cx="212712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회원가입 아키텍처</a:t>
            </a:r>
          </a:p>
        </p:txBody>
      </p:sp>
      <p:sp>
        <p:nvSpPr>
          <p:cNvPr id="402" name="object 2"/>
          <p:cNvSpPr/>
          <p:nvPr/>
        </p:nvSpPr>
        <p:spPr>
          <a:xfrm>
            <a:off x="9491495" y="990600"/>
            <a:ext cx="2465183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56" name="그룹 134"/>
          <p:cNvGrpSpPr/>
          <p:nvPr/>
        </p:nvGrpSpPr>
        <p:grpSpPr>
          <a:xfrm>
            <a:off x="228600" y="1752600"/>
            <a:ext cx="11728402" cy="3519355"/>
            <a:chOff x="0" y="0"/>
            <a:chExt cx="11728402" cy="3519355"/>
          </a:xfrm>
        </p:grpSpPr>
        <p:grpSp>
          <p:nvGrpSpPr>
            <p:cNvPr id="405" name="직사각형 6"/>
            <p:cNvGrpSpPr/>
            <p:nvPr/>
          </p:nvGrpSpPr>
          <p:grpSpPr>
            <a:xfrm>
              <a:off x="5890989" y="-1"/>
              <a:ext cx="929212" cy="551770"/>
              <a:chOff x="0" y="0"/>
              <a:chExt cx="929211" cy="551768"/>
            </a:xfrm>
          </p:grpSpPr>
          <p:sp>
            <p:nvSpPr>
              <p:cNvPr id="403" name="직사각형"/>
              <p:cNvSpPr/>
              <p:nvPr/>
            </p:nvSpPr>
            <p:spPr>
              <a:xfrm>
                <a:off x="-1" y="0"/>
                <a:ext cx="929213" cy="551769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4" name="웹사이트"/>
              <p:cNvSpPr txBox="1"/>
              <p:nvPr/>
            </p:nvSpPr>
            <p:spPr>
              <a:xfrm>
                <a:off x="45719" y="134914"/>
                <a:ext cx="837773" cy="281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웹사이트</a:t>
                </a:r>
              </a:p>
            </p:txBody>
          </p:sp>
        </p:grpSp>
        <p:grpSp>
          <p:nvGrpSpPr>
            <p:cNvPr id="408" name="직사각형 10"/>
            <p:cNvGrpSpPr/>
            <p:nvPr/>
          </p:nvGrpSpPr>
          <p:grpSpPr>
            <a:xfrm>
              <a:off x="2143789" y="1937590"/>
              <a:ext cx="929212" cy="624841"/>
              <a:chOff x="0" y="0"/>
              <a:chExt cx="929211" cy="624840"/>
            </a:xfrm>
          </p:grpSpPr>
          <p:sp>
            <p:nvSpPr>
              <p:cNvPr id="406" name="직사각형"/>
              <p:cNvSpPr/>
              <p:nvPr/>
            </p:nvSpPr>
            <p:spPr>
              <a:xfrm>
                <a:off x="0" y="2049"/>
                <a:ext cx="929212" cy="620742"/>
              </a:xfrm>
              <a:prstGeom prst="rect">
                <a:avLst/>
              </a:prstGeom>
              <a:solidFill>
                <a:srgbClr val="B9CDE5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7" name="DNS/LB"/>
              <p:cNvSpPr txBox="1"/>
              <p:nvPr/>
            </p:nvSpPr>
            <p:spPr>
              <a:xfrm>
                <a:off x="45719" y="0"/>
                <a:ext cx="837773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DNS/LB</a:t>
                </a:r>
              </a:p>
            </p:txBody>
          </p:sp>
        </p:grpSp>
        <p:grpSp>
          <p:nvGrpSpPr>
            <p:cNvPr id="414" name="그룹 11"/>
            <p:cNvGrpSpPr/>
            <p:nvPr/>
          </p:nvGrpSpPr>
          <p:grpSpPr>
            <a:xfrm>
              <a:off x="3692473" y="1222980"/>
              <a:ext cx="1548685" cy="758683"/>
              <a:chOff x="0" y="0"/>
              <a:chExt cx="1548684" cy="758681"/>
            </a:xfrm>
          </p:grpSpPr>
          <p:sp>
            <p:nvSpPr>
              <p:cNvPr id="409" name="직사각형 7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0" name="TextBox 8"/>
              <p:cNvSpPr txBox="1"/>
              <p:nvPr/>
            </p:nvSpPr>
            <p:spPr>
              <a:xfrm>
                <a:off x="169614" y="25163"/>
                <a:ext cx="133335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 sz="1100"/>
                </a:pPr>
                <a:r>
                  <a:t>유저 </a:t>
                </a:r>
                <a:r>
                  <a:t>API </a:t>
                </a:r>
                <a:r>
                  <a:t>게이트웨이</a:t>
                </a:r>
              </a:p>
            </p:txBody>
          </p:sp>
          <p:sp>
            <p:nvSpPr>
              <p:cNvPr id="411" name="직사각형 9"/>
              <p:cNvSpPr/>
              <p:nvPr/>
            </p:nvSpPr>
            <p:spPr>
              <a:xfrm>
                <a:off x="61947" y="344855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2" name="직사각형 19"/>
              <p:cNvSpPr/>
              <p:nvPr/>
            </p:nvSpPr>
            <p:spPr>
              <a:xfrm>
                <a:off x="495578" y="343027"/>
                <a:ext cx="371685" cy="344857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3" name="직사각형 20"/>
              <p:cNvSpPr/>
              <p:nvPr/>
            </p:nvSpPr>
            <p:spPr>
              <a:xfrm>
                <a:off x="957312" y="343027"/>
                <a:ext cx="371685" cy="344857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15" name="직사각형 31"/>
            <p:cNvSpPr/>
            <p:nvPr/>
          </p:nvSpPr>
          <p:spPr>
            <a:xfrm>
              <a:off x="3692473" y="2482960"/>
              <a:ext cx="1548685" cy="758682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TextBox 32"/>
            <p:cNvSpPr txBox="1"/>
            <p:nvPr/>
          </p:nvSpPr>
          <p:spPr>
            <a:xfrm>
              <a:off x="3862088" y="2508123"/>
              <a:ext cx="133335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1000"/>
              </a:lvl1pPr>
            </a:lstStyle>
            <a:p>
              <a:pPr/>
              <a:r>
                <a:t>유저 마이크로 서비스</a:t>
              </a:r>
            </a:p>
          </p:txBody>
        </p:sp>
        <p:sp>
          <p:nvSpPr>
            <p:cNvPr id="417" name="직사각형 33"/>
            <p:cNvSpPr/>
            <p:nvPr/>
          </p:nvSpPr>
          <p:spPr>
            <a:xfrm>
              <a:off x="3754420" y="2827815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직사각형 34"/>
            <p:cNvSpPr/>
            <p:nvPr/>
          </p:nvSpPr>
          <p:spPr>
            <a:xfrm>
              <a:off x="4188052" y="2825988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직사각형 35"/>
            <p:cNvSpPr/>
            <p:nvPr/>
          </p:nvSpPr>
          <p:spPr>
            <a:xfrm>
              <a:off x="4649786" y="2825988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23" name="그룹 60"/>
            <p:cNvGrpSpPr/>
            <p:nvPr/>
          </p:nvGrpSpPr>
          <p:grpSpPr>
            <a:xfrm>
              <a:off x="2608393" y="2562207"/>
              <a:ext cx="2227236" cy="957148"/>
              <a:chOff x="0" y="0"/>
              <a:chExt cx="2227235" cy="957147"/>
            </a:xfrm>
          </p:grpSpPr>
          <p:sp>
            <p:nvSpPr>
              <p:cNvPr id="420" name="직선 연결선 54"/>
              <p:cNvSpPr/>
              <p:nvPr/>
            </p:nvSpPr>
            <p:spPr>
              <a:xfrm>
                <a:off x="0" y="955318"/>
                <a:ext cx="2227235" cy="1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1" name="직선 연결선 62"/>
              <p:cNvSpPr/>
              <p:nvPr/>
            </p:nvSpPr>
            <p:spPr>
              <a:xfrm flipV="1">
                <a:off x="2227235" y="676736"/>
                <a:ext cx="1" cy="278583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2" name="직선 화살표 연결선 59"/>
              <p:cNvSpPr/>
              <p:nvPr/>
            </p:nvSpPr>
            <p:spPr>
              <a:xfrm flipV="1">
                <a:off x="9557" y="-1"/>
                <a:ext cx="1" cy="957149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26" name="직사각형 67"/>
            <p:cNvGrpSpPr/>
            <p:nvPr/>
          </p:nvGrpSpPr>
          <p:grpSpPr>
            <a:xfrm>
              <a:off x="9315326" y="1939417"/>
              <a:ext cx="929212" cy="624841"/>
              <a:chOff x="0" y="0"/>
              <a:chExt cx="929211" cy="624840"/>
            </a:xfrm>
          </p:grpSpPr>
          <p:sp>
            <p:nvSpPr>
              <p:cNvPr id="424" name="직사각형"/>
              <p:cNvSpPr/>
              <p:nvPr/>
            </p:nvSpPr>
            <p:spPr>
              <a:xfrm>
                <a:off x="0" y="2049"/>
                <a:ext cx="929212" cy="620742"/>
              </a:xfrm>
              <a:prstGeom prst="rect">
                <a:avLst/>
              </a:prstGeom>
              <a:solidFill>
                <a:srgbClr val="B9CDE5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25" name="DNS/LB"/>
              <p:cNvSpPr txBox="1"/>
              <p:nvPr/>
            </p:nvSpPr>
            <p:spPr>
              <a:xfrm>
                <a:off x="45719" y="0"/>
                <a:ext cx="837773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DNS/LB</a:t>
                </a:r>
              </a:p>
            </p:txBody>
          </p:sp>
        </p:grpSp>
        <p:grpSp>
          <p:nvGrpSpPr>
            <p:cNvPr id="429" name="직사각형 71"/>
            <p:cNvGrpSpPr/>
            <p:nvPr/>
          </p:nvGrpSpPr>
          <p:grpSpPr>
            <a:xfrm>
              <a:off x="10799190" y="1318899"/>
              <a:ext cx="929212" cy="620742"/>
              <a:chOff x="0" y="0"/>
              <a:chExt cx="929211" cy="620740"/>
            </a:xfrm>
          </p:grpSpPr>
          <p:sp>
            <p:nvSpPr>
              <p:cNvPr id="427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28" name="Eureka Server1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Eureka Server1</a:t>
                </a:r>
              </a:p>
            </p:txBody>
          </p:sp>
        </p:grpSp>
        <p:grpSp>
          <p:nvGrpSpPr>
            <p:cNvPr id="432" name="직사각형 74"/>
            <p:cNvGrpSpPr/>
            <p:nvPr/>
          </p:nvGrpSpPr>
          <p:grpSpPr>
            <a:xfrm>
              <a:off x="10799191" y="2560380"/>
              <a:ext cx="929212" cy="620741"/>
              <a:chOff x="0" y="0"/>
              <a:chExt cx="929211" cy="620740"/>
            </a:xfrm>
          </p:grpSpPr>
          <p:sp>
            <p:nvSpPr>
              <p:cNvPr id="430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1" name="Eureka Server2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Eureka Server2</a:t>
                </a:r>
              </a:p>
            </p:txBody>
          </p:sp>
        </p:grpSp>
        <p:sp>
          <p:nvSpPr>
            <p:cNvPr id="433" name="꺾인 연결선 68"/>
            <p:cNvSpPr/>
            <p:nvPr/>
          </p:nvSpPr>
          <p:spPr>
            <a:xfrm flipH="1" rot="10800000">
              <a:off x="10244538" y="1629269"/>
              <a:ext cx="554654" cy="43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4" name="꺾인 연결선 75"/>
            <p:cNvSpPr/>
            <p:nvPr/>
          </p:nvSpPr>
          <p:spPr>
            <a:xfrm>
              <a:off x="10244538" y="2431113"/>
              <a:ext cx="554655" cy="43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5" name="직선 화살표 연결선 78"/>
            <p:cNvSpPr/>
            <p:nvPr/>
          </p:nvSpPr>
          <p:spPr>
            <a:xfrm>
              <a:off x="4466816" y="1981662"/>
              <a:ext cx="1" cy="50129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꺾인 연결선 86"/>
            <p:cNvSpPr/>
            <p:nvPr/>
          </p:nvSpPr>
          <p:spPr>
            <a:xfrm flipH="1">
              <a:off x="2608395" y="275883"/>
              <a:ext cx="3282596" cy="1663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7" name="꺾인 연결선 88"/>
            <p:cNvSpPr/>
            <p:nvPr/>
          </p:nvSpPr>
          <p:spPr>
            <a:xfrm flipH="1">
              <a:off x="4466817" y="443427"/>
              <a:ext cx="1424175" cy="77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8" name="꺾인 연결선 99"/>
            <p:cNvSpPr/>
            <p:nvPr/>
          </p:nvSpPr>
          <p:spPr>
            <a:xfrm>
              <a:off x="6820202" y="275884"/>
              <a:ext cx="2959732" cy="1665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9" name="직선 화살표 연결선 103"/>
            <p:cNvSpPr/>
            <p:nvPr/>
          </p:nvSpPr>
          <p:spPr>
            <a:xfrm>
              <a:off x="4835629" y="2230961"/>
              <a:ext cx="4479699" cy="20877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0" name="직선 연결선 105"/>
            <p:cNvSpPr/>
            <p:nvPr/>
          </p:nvSpPr>
          <p:spPr>
            <a:xfrm>
              <a:off x="4835628" y="2230961"/>
              <a:ext cx="1" cy="277017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43" name="직사각형 122"/>
            <p:cNvGrpSpPr/>
            <p:nvPr/>
          </p:nvGrpSpPr>
          <p:grpSpPr>
            <a:xfrm>
              <a:off x="914399" y="1442282"/>
              <a:ext cx="929212" cy="620742"/>
              <a:chOff x="0" y="0"/>
              <a:chExt cx="929211" cy="620740"/>
            </a:xfrm>
          </p:grpSpPr>
          <p:sp>
            <p:nvSpPr>
              <p:cNvPr id="441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2" name="Config Server1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Config Server1</a:t>
                </a:r>
              </a:p>
            </p:txBody>
          </p:sp>
        </p:grpSp>
        <p:grpSp>
          <p:nvGrpSpPr>
            <p:cNvPr id="446" name="직사각형 123"/>
            <p:cNvGrpSpPr/>
            <p:nvPr/>
          </p:nvGrpSpPr>
          <p:grpSpPr>
            <a:xfrm>
              <a:off x="914399" y="2431114"/>
              <a:ext cx="929212" cy="620741"/>
              <a:chOff x="0" y="0"/>
              <a:chExt cx="929211" cy="620740"/>
            </a:xfrm>
          </p:grpSpPr>
          <p:sp>
            <p:nvSpPr>
              <p:cNvPr id="444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5" name="Config Server2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Config Server2</a:t>
                </a:r>
              </a:p>
            </p:txBody>
          </p:sp>
        </p:grpSp>
        <p:sp>
          <p:nvSpPr>
            <p:cNvPr id="447" name="꺾인 연결선 119"/>
            <p:cNvSpPr/>
            <p:nvPr/>
          </p:nvSpPr>
          <p:spPr>
            <a:xfrm flipH="1" rot="5400000">
              <a:off x="1838514" y="1757749"/>
              <a:ext cx="310371" cy="30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8" name="꺾인 연결선 124"/>
            <p:cNvSpPr/>
            <p:nvPr/>
          </p:nvSpPr>
          <p:spPr>
            <a:xfrm rot="5400000">
              <a:off x="1807692" y="2405387"/>
              <a:ext cx="372016" cy="30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453" name="순서도: 자기 디스크 126"/>
            <p:cNvGrpSpPr/>
            <p:nvPr/>
          </p:nvGrpSpPr>
          <p:grpSpPr>
            <a:xfrm>
              <a:off x="-1" y="1828799"/>
              <a:ext cx="533401" cy="838201"/>
              <a:chOff x="0" y="0"/>
              <a:chExt cx="533400" cy="838200"/>
            </a:xfrm>
          </p:grpSpPr>
          <p:grpSp>
            <p:nvGrpSpPr>
              <p:cNvPr id="451" name="그룹"/>
              <p:cNvGrpSpPr/>
              <p:nvPr/>
            </p:nvGrpSpPr>
            <p:grpSpPr>
              <a:xfrm>
                <a:off x="0" y="0"/>
                <a:ext cx="533401" cy="838201"/>
                <a:chOff x="0" y="0"/>
                <a:chExt cx="533400" cy="838200"/>
              </a:xfrm>
            </p:grpSpPr>
            <p:sp>
              <p:nvSpPr>
                <p:cNvPr id="449" name="도형"/>
                <p:cNvSpPr/>
                <p:nvPr/>
              </p:nvSpPr>
              <p:spPr>
                <a:xfrm>
                  <a:off x="0" y="0"/>
                  <a:ext cx="533401" cy="838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0" name="도형"/>
                <p:cNvSpPr/>
                <p:nvPr/>
              </p:nvSpPr>
              <p:spPr>
                <a:xfrm>
                  <a:off x="0" y="0"/>
                  <a:ext cx="533401" cy="838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452" name="GIT"/>
              <p:cNvSpPr txBox="1"/>
              <p:nvPr/>
            </p:nvSpPr>
            <p:spPr>
              <a:xfrm>
                <a:off x="45719" y="176529"/>
                <a:ext cx="44196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GIT</a:t>
                </a:r>
              </a:p>
            </p:txBody>
          </p:sp>
        </p:grpSp>
        <p:sp>
          <p:nvSpPr>
            <p:cNvPr id="454" name="꺾인 연결선 128"/>
            <p:cNvSpPr/>
            <p:nvPr/>
          </p:nvSpPr>
          <p:spPr>
            <a:xfrm flipH="1">
              <a:off x="533399" y="1752653"/>
              <a:ext cx="381001" cy="495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5" name="꺾인 연결선 130"/>
            <p:cNvSpPr/>
            <p:nvPr/>
          </p:nvSpPr>
          <p:spPr>
            <a:xfrm rot="10800000">
              <a:off x="533399" y="2247900"/>
              <a:ext cx="381001" cy="49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26"/>
          <p:cNvSpPr txBox="1"/>
          <p:nvPr/>
        </p:nvSpPr>
        <p:spPr>
          <a:xfrm>
            <a:off x="4451361" y="2514599"/>
            <a:ext cx="2910027" cy="870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상품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object 2"/>
          <p:cNvSpPr/>
          <p:nvPr/>
        </p:nvSpPr>
        <p:spPr>
          <a:xfrm>
            <a:off x="9401529" y="9906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76" name="그룹 4"/>
          <p:cNvGrpSpPr/>
          <p:nvPr/>
        </p:nvGrpSpPr>
        <p:grpSpPr>
          <a:xfrm>
            <a:off x="761999" y="1600200"/>
            <a:ext cx="5760627" cy="4191000"/>
            <a:chOff x="0" y="0"/>
            <a:chExt cx="5760625" cy="4191000"/>
          </a:xfrm>
        </p:grpSpPr>
        <p:grpSp>
          <p:nvGrpSpPr>
            <p:cNvPr id="463" name="모서리가 둥근 직사각형 2"/>
            <p:cNvGrpSpPr/>
            <p:nvPr/>
          </p:nvGrpSpPr>
          <p:grpSpPr>
            <a:xfrm>
              <a:off x="-1" y="1182369"/>
              <a:ext cx="1694129" cy="1424941"/>
              <a:chOff x="0" y="0"/>
              <a:chExt cx="1694127" cy="1424939"/>
            </a:xfrm>
          </p:grpSpPr>
          <p:sp>
            <p:nvSpPr>
              <p:cNvPr id="461" name="모서리가 둥근 직사각형"/>
              <p:cNvSpPr/>
              <p:nvPr/>
            </p:nvSpPr>
            <p:spPr>
              <a:xfrm>
                <a:off x="0" y="36829"/>
                <a:ext cx="1694128" cy="135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2" name="Ec2…"/>
              <p:cNvSpPr txBox="1"/>
              <p:nvPr/>
            </p:nvSpPr>
            <p:spPr>
              <a:xfrm>
                <a:off x="111683" y="0"/>
                <a:ext cx="1470761" cy="1424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Config,Eureka,Auth,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RabbitMQ</a:t>
                </a:r>
                <a:br/>
                <a:r>
                  <a:t>Server</a:t>
                </a:r>
              </a:p>
            </p:txBody>
          </p:sp>
        </p:grpSp>
        <p:grpSp>
          <p:nvGrpSpPr>
            <p:cNvPr id="466" name="모서리가 둥근 직사각형 77"/>
            <p:cNvGrpSpPr/>
            <p:nvPr/>
          </p:nvGrpSpPr>
          <p:grpSpPr>
            <a:xfrm>
              <a:off x="4066498" y="1620519"/>
              <a:ext cx="1694128" cy="949962"/>
              <a:chOff x="0" y="0"/>
              <a:chExt cx="1694126" cy="949960"/>
            </a:xfrm>
          </p:grpSpPr>
          <p:sp>
            <p:nvSpPr>
              <p:cNvPr id="464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5" name="Ec2…"/>
              <p:cNvSpPr txBox="1"/>
              <p:nvPr/>
            </p:nvSpPr>
            <p:spPr>
              <a:xfrm>
                <a:off x="92092" y="29210"/>
                <a:ext cx="1509942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Product-gateway</a:t>
                </a:r>
              </a:p>
            </p:txBody>
          </p:sp>
        </p:grpSp>
        <p:grpSp>
          <p:nvGrpSpPr>
            <p:cNvPr id="469" name="모서리가 둥근 직사각형 81"/>
            <p:cNvGrpSpPr/>
            <p:nvPr/>
          </p:nvGrpSpPr>
          <p:grpSpPr>
            <a:xfrm>
              <a:off x="4066498" y="3241039"/>
              <a:ext cx="1694128" cy="949962"/>
              <a:chOff x="0" y="0"/>
              <a:chExt cx="1694126" cy="949960"/>
            </a:xfrm>
          </p:grpSpPr>
          <p:sp>
            <p:nvSpPr>
              <p:cNvPr id="467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8" name="Ec2…"/>
              <p:cNvSpPr txBox="1"/>
              <p:nvPr/>
            </p:nvSpPr>
            <p:spPr>
              <a:xfrm>
                <a:off x="92092" y="29210"/>
                <a:ext cx="1509942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Product-service</a:t>
                </a:r>
              </a:p>
            </p:txBody>
          </p:sp>
        </p:grpSp>
        <p:grpSp>
          <p:nvGrpSpPr>
            <p:cNvPr id="472" name="모서리가 둥근 직사각형 84"/>
            <p:cNvGrpSpPr/>
            <p:nvPr/>
          </p:nvGrpSpPr>
          <p:grpSpPr>
            <a:xfrm>
              <a:off x="4066498" y="-1"/>
              <a:ext cx="1694128" cy="949962"/>
              <a:chOff x="0" y="0"/>
              <a:chExt cx="1694126" cy="949960"/>
            </a:xfrm>
          </p:grpSpPr>
          <p:sp>
            <p:nvSpPr>
              <p:cNvPr id="470" name="모서리가 둥근 직사각형"/>
              <p:cNvSpPr/>
              <p:nvPr/>
            </p:nvSpPr>
            <p:spPr>
              <a:xfrm>
                <a:off x="0" y="0"/>
                <a:ext cx="1694127" cy="949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1" name="Ec2…"/>
              <p:cNvSpPr txBox="1"/>
              <p:nvPr/>
            </p:nvSpPr>
            <p:spPr>
              <a:xfrm>
                <a:off x="92092" y="162560"/>
                <a:ext cx="150994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Front-service</a:t>
                </a:r>
              </a:p>
            </p:txBody>
          </p:sp>
        </p:grpSp>
        <p:pic>
          <p:nvPicPr>
            <p:cNvPr id="473" name="그림 14" descr="그림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437" y="76835"/>
              <a:ext cx="883252" cy="398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4" name="직선 화살표 연결선 89"/>
            <p:cNvSpPr/>
            <p:nvPr/>
          </p:nvSpPr>
          <p:spPr>
            <a:xfrm>
              <a:off x="4913561" y="949960"/>
              <a:ext cx="1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직선 화살표 연결선 98"/>
            <p:cNvSpPr/>
            <p:nvPr/>
          </p:nvSpPr>
          <p:spPr>
            <a:xfrm>
              <a:off x="4913561" y="2570480"/>
              <a:ext cx="1" cy="67056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77" name="TextBox 21"/>
          <p:cNvSpPr txBox="1"/>
          <p:nvPr/>
        </p:nvSpPr>
        <p:spPr>
          <a:xfrm>
            <a:off x="8884919" y="1559258"/>
            <a:ext cx="3064410" cy="234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모든 서비스를 이용하려면 </a:t>
            </a:r>
            <a:br/>
            <a:r>
              <a:t>Token Relay </a:t>
            </a:r>
            <a:r>
              <a:t>기반의 인증을</a:t>
            </a:r>
            <a:br/>
            <a:r>
              <a:t>통과해야 한다</a:t>
            </a:r>
            <a:r>
              <a:t>.</a:t>
            </a:r>
            <a:r>
              <a:t> </a:t>
            </a:r>
            <a:br/>
            <a:r>
              <a:t>(Spring Cloud OAuth2</a:t>
            </a:r>
            <a:r>
              <a:t>활용</a:t>
            </a:r>
            <a:r>
              <a:t>)</a:t>
            </a:r>
          </a:p>
          <a:p>
            <a:pPr/>
          </a:p>
          <a:p>
            <a:pPr marL="342900" indent="-342900">
              <a:buSzPct val="100000"/>
              <a:buAutoNum type="arabicPeriod" startAt="1"/>
            </a:pPr>
            <a:r>
              <a:t>상품 서비스에 요청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  <a:defRPr sz="1600"/>
            </a:pPr>
            <a:r>
              <a:t>상품 서비스에서 요청 처리</a:t>
            </a:r>
          </a:p>
        </p:txBody>
      </p:sp>
      <p:sp>
        <p:nvSpPr>
          <p:cNvPr id="478" name="꺾인 연결선 9"/>
          <p:cNvSpPr/>
          <p:nvPr/>
        </p:nvSpPr>
        <p:spPr>
          <a:xfrm flipH="1" rot="5400000">
            <a:off x="2717749" y="3061994"/>
            <a:ext cx="1849128" cy="4066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9" name="직선 화살표 연결선 19"/>
          <p:cNvSpPr/>
          <p:nvPr/>
        </p:nvSpPr>
        <p:spPr>
          <a:xfrm flipH="1" flipV="1">
            <a:off x="1609063" y="2075179"/>
            <a:ext cx="2" cy="744221"/>
          </a:xfrm>
          <a:prstGeom prst="line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82" name="그룹 3"/>
          <p:cNvGrpSpPr/>
          <p:nvPr/>
        </p:nvGrpSpPr>
        <p:grpSpPr>
          <a:xfrm>
            <a:off x="855437" y="5473794"/>
            <a:ext cx="435980" cy="627737"/>
            <a:chOff x="0" y="0"/>
            <a:chExt cx="435979" cy="627736"/>
          </a:xfrm>
        </p:grpSpPr>
        <p:sp>
          <p:nvSpPr>
            <p:cNvPr id="480" name="object 255"/>
            <p:cNvSpPr/>
            <p:nvPr/>
          </p:nvSpPr>
          <p:spPr>
            <a:xfrm>
              <a:off x="-1" y="-1"/>
              <a:ext cx="435981" cy="627738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1" name="object 256"/>
            <p:cNvSpPr txBox="1"/>
            <p:nvPr/>
          </p:nvSpPr>
          <p:spPr>
            <a:xfrm>
              <a:off x="160057" y="107875"/>
              <a:ext cx="18420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1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83" name="object 255"/>
          <p:cNvSpPr/>
          <p:nvPr/>
        </p:nvSpPr>
        <p:spPr>
          <a:xfrm>
            <a:off x="855437" y="2075179"/>
            <a:ext cx="435980" cy="6277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object 256"/>
          <p:cNvSpPr txBox="1"/>
          <p:nvPr/>
        </p:nvSpPr>
        <p:spPr>
          <a:xfrm>
            <a:off x="1015494" y="2183054"/>
            <a:ext cx="1842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85" name="TextBox 18"/>
          <p:cNvSpPr txBox="1"/>
          <p:nvPr/>
        </p:nvSpPr>
        <p:spPr>
          <a:xfrm>
            <a:off x="9117467" y="228599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05</a:t>
            </a:r>
            <a:r>
              <a:rPr sz="3200"/>
              <a:t>/ </a:t>
            </a:r>
            <a:r>
              <a:rPr sz="3200"/>
              <a:t>상품로직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8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TextBox 133"/>
          <p:cNvSpPr txBox="1"/>
          <p:nvPr/>
        </p:nvSpPr>
        <p:spPr>
          <a:xfrm>
            <a:off x="8208899" y="2256868"/>
            <a:ext cx="25755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대시보드</a:t>
            </a:r>
          </a:p>
        </p:txBody>
      </p:sp>
      <p:pic>
        <p:nvPicPr>
          <p:cNvPr id="49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457200"/>
            <a:ext cx="6858000" cy="5831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4" name="TextBox 133"/>
          <p:cNvSpPr txBox="1"/>
          <p:nvPr/>
        </p:nvSpPr>
        <p:spPr>
          <a:xfrm>
            <a:off x="8208899" y="2256868"/>
            <a:ext cx="257556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상품 추가 기능 구현</a:t>
            </a:r>
          </a:p>
        </p:txBody>
      </p:sp>
      <p:pic>
        <p:nvPicPr>
          <p:cNvPr id="49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5867400" cy="601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8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9" name="TextBox 133"/>
          <p:cNvSpPr txBox="1"/>
          <p:nvPr/>
        </p:nvSpPr>
        <p:spPr>
          <a:xfrm>
            <a:off x="8208897" y="2256868"/>
            <a:ext cx="3708782" cy="1034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물건 목록 기능 구현</a:t>
            </a:r>
          </a:p>
          <a:p>
            <a:pPr/>
          </a:p>
          <a:p>
            <a:pPr marL="228600" indent="-228600">
              <a:buSzPct val="100000"/>
              <a:buAutoNum type="arabicPeriod" startAt="1"/>
              <a:defRPr sz="1200"/>
            </a:pPr>
            <a:r>
              <a:t>물건에 할인값이</a:t>
            </a:r>
            <a:r>
              <a:t> </a:t>
            </a:r>
            <a:r>
              <a:t>있을경우</a:t>
            </a:r>
            <a:r>
              <a:t> </a:t>
            </a:r>
          </a:p>
          <a:p>
            <a:pPr>
              <a:defRPr sz="1200"/>
            </a:pPr>
            <a:r>
              <a:t>할인 이전값과 할인 이후값 화면에 구현</a:t>
            </a:r>
          </a:p>
        </p:txBody>
      </p:sp>
      <p:pic>
        <p:nvPicPr>
          <p:cNvPr id="50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57200"/>
            <a:ext cx="7239000" cy="5831793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object 255"/>
          <p:cNvSpPr/>
          <p:nvPr/>
        </p:nvSpPr>
        <p:spPr>
          <a:xfrm>
            <a:off x="6095999" y="5797777"/>
            <a:ext cx="217933" cy="2194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2" name="object 256"/>
          <p:cNvSpPr txBox="1"/>
          <p:nvPr/>
        </p:nvSpPr>
        <p:spPr>
          <a:xfrm>
            <a:off x="6176011" y="5843751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3" name="object 255"/>
          <p:cNvSpPr/>
          <p:nvPr/>
        </p:nvSpPr>
        <p:spPr>
          <a:xfrm>
            <a:off x="8229599" y="2837428"/>
            <a:ext cx="217933" cy="2194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4" name="object 256"/>
          <p:cNvSpPr txBox="1"/>
          <p:nvPr/>
        </p:nvSpPr>
        <p:spPr>
          <a:xfrm>
            <a:off x="8309610" y="2883401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TextBox 133"/>
          <p:cNvSpPr txBox="1"/>
          <p:nvPr/>
        </p:nvSpPr>
        <p:spPr>
          <a:xfrm>
            <a:off x="8208899" y="2256868"/>
            <a:ext cx="257556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물건 상세보기 기능 구현</a:t>
            </a:r>
          </a:p>
        </p:txBody>
      </p:sp>
      <p:pic>
        <p:nvPicPr>
          <p:cNvPr id="50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210" y="685800"/>
            <a:ext cx="6374990" cy="548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16"/>
          <p:cNvGrpSpPr/>
          <p:nvPr/>
        </p:nvGrpSpPr>
        <p:grpSpPr>
          <a:xfrm>
            <a:off x="7005672" y="884253"/>
            <a:ext cx="964642" cy="964642"/>
            <a:chOff x="0" y="0"/>
            <a:chExt cx="964641" cy="964641"/>
          </a:xfrm>
        </p:grpSpPr>
        <p:sp>
          <p:nvSpPr>
            <p:cNvPr id="98" name="직선 연결선 9"/>
            <p:cNvSpPr/>
            <p:nvPr/>
          </p:nvSpPr>
          <p:spPr>
            <a:xfrm flipH="1">
              <a:off x="92889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직선 연결선 13"/>
            <p:cNvSpPr/>
            <p:nvPr/>
          </p:nvSpPr>
          <p:spPr>
            <a:xfrm flipH="1" flipV="1">
              <a:off x="0" y="9415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3" name="그룹 17"/>
          <p:cNvGrpSpPr/>
          <p:nvPr/>
        </p:nvGrpSpPr>
        <p:grpSpPr>
          <a:xfrm>
            <a:off x="6965478" y="5044271"/>
            <a:ext cx="965274" cy="964642"/>
            <a:chOff x="0" y="0"/>
            <a:chExt cx="965273" cy="964641"/>
          </a:xfrm>
        </p:grpSpPr>
        <p:sp>
          <p:nvSpPr>
            <p:cNvPr id="101" name="직선 연결선 18"/>
            <p:cNvSpPr/>
            <p:nvPr/>
          </p:nvSpPr>
          <p:spPr>
            <a:xfrm flipH="1" flipV="1">
              <a:off x="0" y="928893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직선 연결선 19"/>
            <p:cNvSpPr/>
            <p:nvPr/>
          </p:nvSpPr>
          <p:spPr>
            <a:xfrm flipV="1">
              <a:off x="96527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6" name="그룹 20"/>
          <p:cNvGrpSpPr/>
          <p:nvPr/>
        </p:nvGrpSpPr>
        <p:grpSpPr>
          <a:xfrm>
            <a:off x="3628906" y="884253"/>
            <a:ext cx="964642" cy="964642"/>
            <a:chOff x="0" y="0"/>
            <a:chExt cx="964641" cy="964641"/>
          </a:xfrm>
        </p:grpSpPr>
        <p:sp>
          <p:nvSpPr>
            <p:cNvPr id="104" name="직선 연결선 21"/>
            <p:cNvSpPr/>
            <p:nvPr/>
          </p:nvSpPr>
          <p:spPr>
            <a:xfrm flipH="1">
              <a:off x="36267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직선 연결선 22"/>
            <p:cNvSpPr/>
            <p:nvPr/>
          </p:nvSpPr>
          <p:spPr>
            <a:xfrm>
              <a:off x="0" y="9418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9" name="그룹 23"/>
          <p:cNvGrpSpPr/>
          <p:nvPr/>
        </p:nvGrpSpPr>
        <p:grpSpPr>
          <a:xfrm>
            <a:off x="3649525" y="5044271"/>
            <a:ext cx="964642" cy="964642"/>
            <a:chOff x="0" y="0"/>
            <a:chExt cx="964641" cy="964641"/>
          </a:xfrm>
        </p:grpSpPr>
        <p:sp>
          <p:nvSpPr>
            <p:cNvPr id="107" name="직선 연결선 24"/>
            <p:cNvSpPr/>
            <p:nvPr/>
          </p:nvSpPr>
          <p:spPr>
            <a:xfrm>
              <a:off x="0" y="926990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직선 연결선 25"/>
            <p:cNvSpPr/>
            <p:nvPr/>
          </p:nvSpPr>
          <p:spPr>
            <a:xfrm flipV="1">
              <a:off x="941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0" name="TextBox 26"/>
          <p:cNvSpPr txBox="1"/>
          <p:nvPr/>
        </p:nvSpPr>
        <p:spPr>
          <a:xfrm>
            <a:off x="4791843" y="2433089"/>
            <a:ext cx="2035185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YOS</a:t>
            </a:r>
          </a:p>
        </p:txBody>
      </p:sp>
      <p:sp>
        <p:nvSpPr>
          <p:cNvPr id="111" name="직사각형 27"/>
          <p:cNvSpPr txBox="1"/>
          <p:nvPr/>
        </p:nvSpPr>
        <p:spPr>
          <a:xfrm>
            <a:off x="4065278" y="4089682"/>
            <a:ext cx="5184377" cy="129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YOS</a:t>
            </a:r>
            <a:r>
              <a:t>는 </a:t>
            </a:r>
            <a:r>
              <a:t>MSA </a:t>
            </a:r>
            <a:r>
              <a:t>기반의 온라인 쇼핑몰입니다</a:t>
            </a:r>
            <a:r>
              <a:t>.</a:t>
            </a: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GIT: </a:t>
            </a: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 invalidUrl="" action="" tgtFrame="" tooltip="" history="1" highlightClick="0" endSnd="0"/>
              </a:rPr>
              <a:t>github.com/yosepjeon/YOS-NEW-INTEGRATION</a:t>
            </a: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URL: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rPr>
              <a:t>http://yos.yoggaebi.com/login</a:t>
            </a: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ID: test / PASSWORD: 123123123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Box 26"/>
          <p:cNvSpPr txBox="1"/>
          <p:nvPr/>
        </p:nvSpPr>
        <p:spPr>
          <a:xfrm>
            <a:off x="4451361" y="2514599"/>
            <a:ext cx="2910027" cy="870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주문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object 2"/>
          <p:cNvSpPr/>
          <p:nvPr/>
        </p:nvSpPr>
        <p:spPr>
          <a:xfrm>
            <a:off x="9401529" y="9906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4" name="TextBox 21"/>
          <p:cNvSpPr txBox="1"/>
          <p:nvPr/>
        </p:nvSpPr>
        <p:spPr>
          <a:xfrm>
            <a:off x="8656319" y="1149731"/>
            <a:ext cx="329301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아래 슬라이드 노트에 설명 첨부</a:t>
            </a:r>
          </a:p>
        </p:txBody>
      </p:sp>
      <p:sp>
        <p:nvSpPr>
          <p:cNvPr id="515" name="직선 화살표 연결선 60"/>
          <p:cNvSpPr/>
          <p:nvPr/>
        </p:nvSpPr>
        <p:spPr>
          <a:xfrm>
            <a:off x="8763000" y="2362200"/>
            <a:ext cx="609601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6" name="직선 화살표 연결선 61"/>
          <p:cNvSpPr/>
          <p:nvPr/>
        </p:nvSpPr>
        <p:spPr>
          <a:xfrm>
            <a:off x="8763000" y="2819400"/>
            <a:ext cx="609601" cy="0"/>
          </a:xfrm>
          <a:prstGeom prst="line">
            <a:avLst/>
          </a:prstGeom>
          <a:ln w="28575">
            <a:solidFill>
              <a:srgbClr val="00B05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7" name="직선 화살표 연결선 62"/>
          <p:cNvSpPr/>
          <p:nvPr/>
        </p:nvSpPr>
        <p:spPr>
          <a:xfrm>
            <a:off x="8763000" y="3276600"/>
            <a:ext cx="609601" cy="0"/>
          </a:xfrm>
          <a:prstGeom prst="line">
            <a:avLst/>
          </a:prstGeom>
          <a:ln w="28575">
            <a:solidFill>
              <a:srgbClr val="7030A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TextBox 67"/>
          <p:cNvSpPr txBox="1"/>
          <p:nvPr/>
        </p:nvSpPr>
        <p:spPr>
          <a:xfrm>
            <a:off x="9494519" y="2175066"/>
            <a:ext cx="1737362" cy="30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: Rest </a:t>
            </a:r>
            <a:r>
              <a:t>요청</a:t>
            </a:r>
          </a:p>
        </p:txBody>
      </p:sp>
      <p:sp>
        <p:nvSpPr>
          <p:cNvPr id="519" name="TextBox 73"/>
          <p:cNvSpPr txBox="1"/>
          <p:nvPr/>
        </p:nvSpPr>
        <p:spPr>
          <a:xfrm>
            <a:off x="9494520" y="2665510"/>
            <a:ext cx="232679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: reactive rabbitmq</a:t>
            </a:r>
          </a:p>
        </p:txBody>
      </p:sp>
      <p:sp>
        <p:nvSpPr>
          <p:cNvPr id="520" name="TextBox 74"/>
          <p:cNvSpPr txBox="1"/>
          <p:nvPr/>
        </p:nvSpPr>
        <p:spPr>
          <a:xfrm>
            <a:off x="9504458" y="3121223"/>
            <a:ext cx="22608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: reactive rabbitmq</a:t>
            </a:r>
          </a:p>
        </p:txBody>
      </p:sp>
      <p:grpSp>
        <p:nvGrpSpPr>
          <p:cNvPr id="574" name="그룹 17"/>
          <p:cNvGrpSpPr/>
          <p:nvPr/>
        </p:nvGrpSpPr>
        <p:grpSpPr>
          <a:xfrm>
            <a:off x="431783" y="1149731"/>
            <a:ext cx="7812558" cy="4029187"/>
            <a:chOff x="0" y="0"/>
            <a:chExt cx="7812557" cy="4029185"/>
          </a:xfrm>
        </p:grpSpPr>
        <p:grpSp>
          <p:nvGrpSpPr>
            <p:cNvPr id="568" name="그룹 11"/>
            <p:cNvGrpSpPr/>
            <p:nvPr/>
          </p:nvGrpSpPr>
          <p:grpSpPr>
            <a:xfrm>
              <a:off x="1320817" y="0"/>
              <a:ext cx="6491741" cy="4029186"/>
              <a:chOff x="0" y="0"/>
              <a:chExt cx="6491740" cy="4029185"/>
            </a:xfrm>
          </p:grpSpPr>
          <p:grpSp>
            <p:nvGrpSpPr>
              <p:cNvPr id="523" name="모서리가 둥근 직사각형 84"/>
              <p:cNvGrpSpPr/>
              <p:nvPr/>
            </p:nvGrpSpPr>
            <p:grpSpPr>
              <a:xfrm>
                <a:off x="319540" y="2004950"/>
                <a:ext cx="1066801" cy="609601"/>
                <a:chOff x="0" y="0"/>
                <a:chExt cx="1066800" cy="609599"/>
              </a:xfrm>
            </p:grpSpPr>
            <p:sp>
              <p:nvSpPr>
                <p:cNvPr id="521" name="모서리가 둥근 직사각형"/>
                <p:cNvSpPr/>
                <p:nvPr/>
              </p:nvSpPr>
              <p:spPr>
                <a:xfrm>
                  <a:off x="0" y="0"/>
                  <a:ext cx="1066800" cy="609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22" name="Ec2…"/>
                <p:cNvSpPr txBox="1"/>
                <p:nvPr/>
              </p:nvSpPr>
              <p:spPr>
                <a:xfrm>
                  <a:off x="75477" y="30479"/>
                  <a:ext cx="915846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Ec2</a:t>
                  </a:r>
                </a:p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Front-service</a:t>
                  </a:r>
                </a:p>
              </p:txBody>
            </p:sp>
          </p:grpSp>
          <p:grpSp>
            <p:nvGrpSpPr>
              <p:cNvPr id="526" name="모서리가 둥근 직사각형 20"/>
              <p:cNvGrpSpPr/>
              <p:nvPr/>
            </p:nvGrpSpPr>
            <p:grpSpPr>
              <a:xfrm>
                <a:off x="1995940" y="2004950"/>
                <a:ext cx="1066801" cy="609601"/>
                <a:chOff x="0" y="0"/>
                <a:chExt cx="1066800" cy="609599"/>
              </a:xfrm>
            </p:grpSpPr>
            <p:sp>
              <p:nvSpPr>
                <p:cNvPr id="524" name="모서리가 둥근 직사각형"/>
                <p:cNvSpPr/>
                <p:nvPr/>
              </p:nvSpPr>
              <p:spPr>
                <a:xfrm>
                  <a:off x="0" y="0"/>
                  <a:ext cx="1066800" cy="609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25" name="Ec2…"/>
                <p:cNvSpPr txBox="1"/>
                <p:nvPr/>
              </p:nvSpPr>
              <p:spPr>
                <a:xfrm>
                  <a:off x="75477" y="106679"/>
                  <a:ext cx="915846" cy="396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Ec2</a:t>
                  </a:r>
                </a:p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Order-GW</a:t>
                  </a:r>
                </a:p>
              </p:txBody>
            </p:sp>
          </p:grpSp>
          <p:grpSp>
            <p:nvGrpSpPr>
              <p:cNvPr id="529" name="모서리가 둥근 직사각형 22"/>
              <p:cNvGrpSpPr/>
              <p:nvPr/>
            </p:nvGrpSpPr>
            <p:grpSpPr>
              <a:xfrm>
                <a:off x="3672340" y="2004950"/>
                <a:ext cx="1066801" cy="609601"/>
                <a:chOff x="0" y="0"/>
                <a:chExt cx="1066800" cy="609599"/>
              </a:xfrm>
            </p:grpSpPr>
            <p:sp>
              <p:nvSpPr>
                <p:cNvPr id="527" name="모서리가 둥근 직사각형"/>
                <p:cNvSpPr/>
                <p:nvPr/>
              </p:nvSpPr>
              <p:spPr>
                <a:xfrm>
                  <a:off x="0" y="0"/>
                  <a:ext cx="1066800" cy="609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28" name="Ec2…"/>
                <p:cNvSpPr txBox="1"/>
                <p:nvPr/>
              </p:nvSpPr>
              <p:spPr>
                <a:xfrm>
                  <a:off x="75477" y="30479"/>
                  <a:ext cx="915846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Ec2</a:t>
                  </a:r>
                </a:p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Order-Service</a:t>
                  </a:r>
                </a:p>
              </p:txBody>
            </p:sp>
          </p:grpSp>
          <p:grpSp>
            <p:nvGrpSpPr>
              <p:cNvPr id="532" name="모서리가 둥근 직사각형 23"/>
              <p:cNvGrpSpPr/>
              <p:nvPr/>
            </p:nvGrpSpPr>
            <p:grpSpPr>
              <a:xfrm>
                <a:off x="5348740" y="2004950"/>
                <a:ext cx="1143001" cy="609601"/>
                <a:chOff x="0" y="0"/>
                <a:chExt cx="1143000" cy="609599"/>
              </a:xfrm>
            </p:grpSpPr>
            <p:sp>
              <p:nvSpPr>
                <p:cNvPr id="530" name="모서리가 둥근 직사각형"/>
                <p:cNvSpPr/>
                <p:nvPr/>
              </p:nvSpPr>
              <p:spPr>
                <a:xfrm>
                  <a:off x="0" y="0"/>
                  <a:ext cx="1143000" cy="609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31" name="Ec2…"/>
                <p:cNvSpPr txBox="1"/>
                <p:nvPr/>
              </p:nvSpPr>
              <p:spPr>
                <a:xfrm>
                  <a:off x="75477" y="30479"/>
                  <a:ext cx="992046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Ec2</a:t>
                  </a:r>
                </a:p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Product-Service</a:t>
                  </a:r>
                </a:p>
              </p:txBody>
            </p:sp>
          </p:grpSp>
          <p:grpSp>
            <p:nvGrpSpPr>
              <p:cNvPr id="535" name="모서리가 둥근 직사각형 24"/>
              <p:cNvGrpSpPr/>
              <p:nvPr/>
            </p:nvGrpSpPr>
            <p:grpSpPr>
              <a:xfrm>
                <a:off x="4586740" y="176151"/>
                <a:ext cx="1066801" cy="990600"/>
                <a:chOff x="0" y="0"/>
                <a:chExt cx="1066800" cy="990599"/>
              </a:xfrm>
            </p:grpSpPr>
            <p:sp>
              <p:nvSpPr>
                <p:cNvPr id="533" name="모서리가 둥근 직사각형"/>
                <p:cNvSpPr/>
                <p:nvPr/>
              </p:nvSpPr>
              <p:spPr>
                <a:xfrm>
                  <a:off x="0" y="0"/>
                  <a:ext cx="1066800" cy="990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34" name="Ec2…"/>
                <p:cNvSpPr txBox="1"/>
                <p:nvPr/>
              </p:nvSpPr>
              <p:spPr>
                <a:xfrm>
                  <a:off x="94076" y="220979"/>
                  <a:ext cx="878648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Ec2</a:t>
                  </a:r>
                </a:p>
                <a:p>
                  <a:pPr algn="ctr">
                    <a:defRPr sz="1100">
                      <a:solidFill>
                        <a:srgbClr val="FFFFFF"/>
                      </a:solidFill>
                    </a:defRPr>
                  </a:pPr>
                  <a:r>
                    <a:t>RabbitMQ-Server</a:t>
                  </a:r>
                </a:p>
              </p:txBody>
            </p:sp>
          </p:grpSp>
          <p:sp>
            <p:nvSpPr>
              <p:cNvPr id="536" name="직선 화살표 연결선 7"/>
              <p:cNvSpPr/>
              <p:nvPr/>
            </p:nvSpPr>
            <p:spPr>
              <a:xfrm>
                <a:off x="1386340" y="2309750"/>
                <a:ext cx="609601" cy="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7" name="직선 화살표 연결선 10"/>
              <p:cNvSpPr/>
              <p:nvPr/>
            </p:nvSpPr>
            <p:spPr>
              <a:xfrm>
                <a:off x="3062740" y="2309750"/>
                <a:ext cx="609601" cy="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8" name="꺾인 연결선 18"/>
              <p:cNvSpPr/>
              <p:nvPr/>
            </p:nvSpPr>
            <p:spPr>
              <a:xfrm rot="16200000">
                <a:off x="3729490" y="1147701"/>
                <a:ext cx="1333500" cy="38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8575" cap="flat">
                <a:solidFill>
                  <a:srgbClr val="00B05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39" name="꺾인 연결선 27"/>
              <p:cNvSpPr/>
              <p:nvPr/>
            </p:nvSpPr>
            <p:spPr>
              <a:xfrm>
                <a:off x="5653540" y="671451"/>
                <a:ext cx="266701" cy="1333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8575" cap="flat">
                <a:solidFill>
                  <a:srgbClr val="00B05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542" name="그룹 48"/>
              <p:cNvGrpSpPr/>
              <p:nvPr/>
            </p:nvGrpSpPr>
            <p:grpSpPr>
              <a:xfrm>
                <a:off x="5653540" y="476015"/>
                <a:ext cx="609601" cy="1528936"/>
                <a:chOff x="0" y="0"/>
                <a:chExt cx="609600" cy="1528935"/>
              </a:xfrm>
            </p:grpSpPr>
            <p:sp>
              <p:nvSpPr>
                <p:cNvPr id="540" name="직선 연결선 42"/>
                <p:cNvSpPr/>
                <p:nvPr/>
              </p:nvSpPr>
              <p:spPr>
                <a:xfrm flipV="1">
                  <a:off x="609600" y="0"/>
                  <a:ext cx="1" cy="1528936"/>
                </a:xfrm>
                <a:prstGeom prst="line">
                  <a:avLst/>
                </a:prstGeom>
                <a:noFill/>
                <a:ln w="28575" cap="flat">
                  <a:solidFill>
                    <a:srgbClr val="7030A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41" name="직선 화살표 연결선 44"/>
                <p:cNvSpPr/>
                <p:nvPr/>
              </p:nvSpPr>
              <p:spPr>
                <a:xfrm flipH="1" flipV="1">
                  <a:off x="-1" y="-1"/>
                  <a:ext cx="609601" cy="1"/>
                </a:xfrm>
                <a:prstGeom prst="line">
                  <a:avLst/>
                </a:prstGeom>
                <a:noFill/>
                <a:ln w="28575" cap="flat">
                  <a:solidFill>
                    <a:srgbClr val="7030A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545" name="그룹 54"/>
              <p:cNvGrpSpPr/>
              <p:nvPr/>
            </p:nvGrpSpPr>
            <p:grpSpPr>
              <a:xfrm>
                <a:off x="3977140" y="476015"/>
                <a:ext cx="609601" cy="1528936"/>
                <a:chOff x="0" y="0"/>
                <a:chExt cx="609600" cy="1528935"/>
              </a:xfrm>
            </p:grpSpPr>
            <p:sp>
              <p:nvSpPr>
                <p:cNvPr id="543" name="직선 연결선 50"/>
                <p:cNvSpPr/>
                <p:nvPr/>
              </p:nvSpPr>
              <p:spPr>
                <a:xfrm flipH="1" flipV="1">
                  <a:off x="-1" y="-1"/>
                  <a:ext cx="609601" cy="1"/>
                </a:xfrm>
                <a:prstGeom prst="line">
                  <a:avLst/>
                </a:prstGeom>
                <a:noFill/>
                <a:ln w="28575" cap="flat">
                  <a:solidFill>
                    <a:srgbClr val="7030A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44" name="직선 화살표 연결선 53"/>
                <p:cNvSpPr/>
                <p:nvPr/>
              </p:nvSpPr>
              <p:spPr>
                <a:xfrm flipH="1">
                  <a:off x="-1" y="-1"/>
                  <a:ext cx="1" cy="1528936"/>
                </a:xfrm>
                <a:prstGeom prst="line">
                  <a:avLst/>
                </a:prstGeom>
                <a:noFill/>
                <a:ln w="28575" cap="flat">
                  <a:solidFill>
                    <a:srgbClr val="7030A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546" name="직선 화살표 연결선 63"/>
              <p:cNvSpPr/>
              <p:nvPr/>
            </p:nvSpPr>
            <p:spPr>
              <a:xfrm>
                <a:off x="4205740" y="2614550"/>
                <a:ext cx="1" cy="919336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547" name="그림 56" descr="그림 5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596140" y="3533885"/>
                <a:ext cx="1219201" cy="495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50" name="그룹 68"/>
              <p:cNvGrpSpPr/>
              <p:nvPr/>
            </p:nvGrpSpPr>
            <p:grpSpPr>
              <a:xfrm>
                <a:off x="4295528" y="1243928"/>
                <a:ext cx="334283" cy="382490"/>
                <a:chOff x="0" y="0"/>
                <a:chExt cx="334281" cy="382488"/>
              </a:xfrm>
            </p:grpSpPr>
            <p:sp>
              <p:nvSpPr>
                <p:cNvPr id="548" name="object 255"/>
                <p:cNvSpPr/>
                <p:nvPr/>
              </p:nvSpPr>
              <p:spPr>
                <a:xfrm>
                  <a:off x="0" y="0"/>
                  <a:ext cx="334282" cy="382489"/>
                </a:xfrm>
                <a:prstGeom prst="rect">
                  <a:avLst/>
                </a:prstGeom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49" name="object 256"/>
                <p:cNvSpPr txBox="1"/>
                <p:nvPr/>
              </p:nvSpPr>
              <p:spPr>
                <a:xfrm>
                  <a:off x="112228" y="72270"/>
                  <a:ext cx="141234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>
                    <a:spcBef>
                      <a:spcPts val="100"/>
                    </a:spcBef>
                    <a:defRPr b="1" sz="1400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defRPr>
                  </a:lvl1pPr>
                </a:lstStyle>
                <a:p>
                  <a:pPr/>
                  <a:r>
                    <a:t>3</a:t>
                  </a:r>
                </a:p>
              </p:txBody>
            </p:sp>
          </p:grpSp>
          <p:grpSp>
            <p:nvGrpSpPr>
              <p:cNvPr id="553" name="그룹 78"/>
              <p:cNvGrpSpPr/>
              <p:nvPr/>
            </p:nvGrpSpPr>
            <p:grpSpPr>
              <a:xfrm>
                <a:off x="2362199" y="2728171"/>
                <a:ext cx="334283" cy="382489"/>
                <a:chOff x="0" y="0"/>
                <a:chExt cx="334281" cy="382488"/>
              </a:xfrm>
            </p:grpSpPr>
            <p:sp>
              <p:nvSpPr>
                <p:cNvPr id="551" name="object 255"/>
                <p:cNvSpPr/>
                <p:nvPr/>
              </p:nvSpPr>
              <p:spPr>
                <a:xfrm>
                  <a:off x="0" y="0"/>
                  <a:ext cx="334282" cy="382489"/>
                </a:xfrm>
                <a:prstGeom prst="rect">
                  <a:avLst/>
                </a:prstGeom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2" name="object 256"/>
                <p:cNvSpPr txBox="1"/>
                <p:nvPr/>
              </p:nvSpPr>
              <p:spPr>
                <a:xfrm>
                  <a:off x="112228" y="72270"/>
                  <a:ext cx="141234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>
                    <a:spcBef>
                      <a:spcPts val="100"/>
                    </a:spcBef>
                    <a:defRPr b="1" sz="1400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  <p:grpSp>
            <p:nvGrpSpPr>
              <p:cNvPr id="556" name="그룹 82"/>
              <p:cNvGrpSpPr/>
              <p:nvPr/>
            </p:nvGrpSpPr>
            <p:grpSpPr>
              <a:xfrm>
                <a:off x="5791199" y="0"/>
                <a:ext cx="334283" cy="382489"/>
                <a:chOff x="0" y="0"/>
                <a:chExt cx="334281" cy="382488"/>
              </a:xfrm>
            </p:grpSpPr>
            <p:sp>
              <p:nvSpPr>
                <p:cNvPr id="554" name="object 255"/>
                <p:cNvSpPr/>
                <p:nvPr/>
              </p:nvSpPr>
              <p:spPr>
                <a:xfrm>
                  <a:off x="0" y="0"/>
                  <a:ext cx="334282" cy="382489"/>
                </a:xfrm>
                <a:prstGeom prst="rect">
                  <a:avLst/>
                </a:prstGeom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5" name="object 256"/>
                <p:cNvSpPr txBox="1"/>
                <p:nvPr/>
              </p:nvSpPr>
              <p:spPr>
                <a:xfrm>
                  <a:off x="112228" y="72270"/>
                  <a:ext cx="141234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>
                    <a:spcBef>
                      <a:spcPts val="100"/>
                    </a:spcBef>
                    <a:defRPr b="1" sz="1400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defRPr>
                  </a:lvl1pPr>
                </a:lstStyle>
                <a:p>
                  <a:pPr/>
                  <a:r>
                    <a:t>4</a:t>
                  </a:r>
                </a:p>
              </p:txBody>
            </p:sp>
          </p:grpSp>
          <p:grpSp>
            <p:nvGrpSpPr>
              <p:cNvPr id="559" name="그룹 86"/>
              <p:cNvGrpSpPr/>
              <p:nvPr/>
            </p:nvGrpSpPr>
            <p:grpSpPr>
              <a:xfrm>
                <a:off x="4252458" y="2728171"/>
                <a:ext cx="334283" cy="382489"/>
                <a:chOff x="0" y="0"/>
                <a:chExt cx="334281" cy="382488"/>
              </a:xfrm>
            </p:grpSpPr>
            <p:sp>
              <p:nvSpPr>
                <p:cNvPr id="557" name="object 255"/>
                <p:cNvSpPr/>
                <p:nvPr/>
              </p:nvSpPr>
              <p:spPr>
                <a:xfrm>
                  <a:off x="0" y="0"/>
                  <a:ext cx="334282" cy="382489"/>
                </a:xfrm>
                <a:prstGeom prst="rect">
                  <a:avLst/>
                </a:prstGeom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8" name="object 256"/>
                <p:cNvSpPr txBox="1"/>
                <p:nvPr/>
              </p:nvSpPr>
              <p:spPr>
                <a:xfrm>
                  <a:off x="112228" y="72270"/>
                  <a:ext cx="141234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>
                    <a:spcBef>
                      <a:spcPts val="100"/>
                    </a:spcBef>
                    <a:defRPr b="1" sz="1400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defRPr>
                  </a:lvl1pPr>
                </a:lstStyle>
                <a:p>
                  <a:pPr/>
                  <a:r>
                    <a:t>5</a:t>
                  </a:r>
                </a:p>
              </p:txBody>
            </p:sp>
          </p:grpSp>
          <p:grpSp>
            <p:nvGrpSpPr>
              <p:cNvPr id="562" name="그룹 40"/>
              <p:cNvGrpSpPr/>
              <p:nvPr/>
            </p:nvGrpSpPr>
            <p:grpSpPr>
              <a:xfrm>
                <a:off x="415415" y="1390441"/>
                <a:ext cx="334283" cy="382489"/>
                <a:chOff x="0" y="0"/>
                <a:chExt cx="334281" cy="382488"/>
              </a:xfrm>
            </p:grpSpPr>
            <p:sp>
              <p:nvSpPr>
                <p:cNvPr id="560" name="object 255"/>
                <p:cNvSpPr/>
                <p:nvPr/>
              </p:nvSpPr>
              <p:spPr>
                <a:xfrm>
                  <a:off x="0" y="0"/>
                  <a:ext cx="334282" cy="382489"/>
                </a:xfrm>
                <a:prstGeom prst="rect">
                  <a:avLst/>
                </a:prstGeom>
                <a:blipFill rotWithShape="1">
                  <a:blip r:embed="rId4"/>
                  <a:srcRect l="0" t="0" r="0" b="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61" name="object 256"/>
                <p:cNvSpPr txBox="1"/>
                <p:nvPr/>
              </p:nvSpPr>
              <p:spPr>
                <a:xfrm>
                  <a:off x="112228" y="72271"/>
                  <a:ext cx="141233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>
                    <a:spcBef>
                      <a:spcPts val="100"/>
                    </a:spcBef>
                    <a:defRPr b="1" sz="1400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563" name="직선 화살표 연결선 45"/>
              <p:cNvSpPr/>
              <p:nvPr/>
            </p:nvSpPr>
            <p:spPr>
              <a:xfrm flipH="1" flipV="1">
                <a:off x="845571" y="1173319"/>
                <a:ext cx="7370" cy="831632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567" name="그룹 8"/>
              <p:cNvGrpSpPr/>
              <p:nvPr/>
            </p:nvGrpSpPr>
            <p:grpSpPr>
              <a:xfrm>
                <a:off x="0" y="169582"/>
                <a:ext cx="1691142" cy="1003737"/>
                <a:chOff x="0" y="0"/>
                <a:chExt cx="1691140" cy="1003736"/>
              </a:xfrm>
            </p:grpSpPr>
            <p:sp>
              <p:nvSpPr>
                <p:cNvPr id="564" name="모서리가 둥근 직사각형 46"/>
                <p:cNvSpPr/>
                <p:nvPr/>
              </p:nvSpPr>
              <p:spPr>
                <a:xfrm>
                  <a:off x="0" y="0"/>
                  <a:ext cx="1691141" cy="10037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/>
                  </a:pPr>
                </a:p>
              </p:txBody>
            </p:sp>
            <p:pic>
              <p:nvPicPr>
                <p:cNvPr id="565" name="그림 4" descr="그림 4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07480" y="320371"/>
                  <a:ext cx="1115127" cy="60490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66" name="TextBox 6"/>
                <p:cNvSpPr txBox="1"/>
                <p:nvPr/>
              </p:nvSpPr>
              <p:spPr>
                <a:xfrm>
                  <a:off x="468937" y="38093"/>
                  <a:ext cx="698736" cy="2819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>
                    <a:defRPr sz="1200"/>
                  </a:pPr>
                  <a:r>
                    <a:t>결제 </a:t>
                  </a:r>
                  <a:r>
                    <a:t>API</a:t>
                  </a:r>
                </a:p>
              </p:txBody>
            </p:sp>
          </p:grpSp>
        </p:grpSp>
        <p:grpSp>
          <p:nvGrpSpPr>
            <p:cNvPr id="571" name="그룹 13"/>
            <p:cNvGrpSpPr/>
            <p:nvPr/>
          </p:nvGrpSpPr>
          <p:grpSpPr>
            <a:xfrm>
              <a:off x="0" y="1929563"/>
              <a:ext cx="695602" cy="906638"/>
              <a:chOff x="0" y="0"/>
              <a:chExt cx="695600" cy="906636"/>
            </a:xfrm>
          </p:grpSpPr>
          <p:pic>
            <p:nvPicPr>
              <p:cNvPr id="569" name="Picture 4" descr="Picture 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636906" cy="6994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0" name="TextBox 12"/>
              <p:cNvSpPr txBox="1"/>
              <p:nvPr/>
            </p:nvSpPr>
            <p:spPr>
              <a:xfrm>
                <a:off x="98839" y="675496"/>
                <a:ext cx="596762" cy="231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Client</a:t>
                </a:r>
              </a:p>
            </p:txBody>
          </p:sp>
        </p:grpSp>
        <p:sp>
          <p:nvSpPr>
            <p:cNvPr id="572" name="직선 화살표 연결선 57"/>
            <p:cNvSpPr/>
            <p:nvPr/>
          </p:nvSpPr>
          <p:spPr>
            <a:xfrm>
              <a:off x="636906" y="2309750"/>
              <a:ext cx="1003452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3" name="꺾인 연결선 16"/>
            <p:cNvSpPr/>
            <p:nvPr/>
          </p:nvSpPr>
          <p:spPr>
            <a:xfrm rot="10800000">
              <a:off x="318453" y="2628972"/>
              <a:ext cx="4598505" cy="1152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206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575" name="그림 19" descr="그림 1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91740" y="49242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80243" y="4876800"/>
            <a:ext cx="4574242" cy="164591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Box 58"/>
          <p:cNvSpPr txBox="1"/>
          <p:nvPr/>
        </p:nvSpPr>
        <p:spPr>
          <a:xfrm>
            <a:off x="9042142" y="195859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06</a:t>
            </a:r>
            <a:r>
              <a:rPr sz="3200"/>
              <a:t>/ </a:t>
            </a:r>
            <a:r>
              <a:rPr sz="3200"/>
              <a:t>주문 로직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bject 2"/>
          <p:cNvSpPr/>
          <p:nvPr/>
        </p:nvSpPr>
        <p:spPr>
          <a:xfrm>
            <a:off x="8381999" y="663997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2" name="object 3"/>
          <p:cNvSpPr/>
          <p:nvPr/>
        </p:nvSpPr>
        <p:spPr>
          <a:xfrm>
            <a:off x="8381999" y="1815633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3" name="TextBox 133"/>
          <p:cNvSpPr txBox="1"/>
          <p:nvPr/>
        </p:nvSpPr>
        <p:spPr>
          <a:xfrm>
            <a:off x="8421414" y="823731"/>
            <a:ext cx="257556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화면</a:t>
            </a:r>
            <a:r>
              <a:t>1</a:t>
            </a:r>
          </a:p>
        </p:txBody>
      </p:sp>
      <p:pic>
        <p:nvPicPr>
          <p:cNvPr id="58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838200"/>
            <a:ext cx="7467600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object 2"/>
          <p:cNvSpPr/>
          <p:nvPr/>
        </p:nvSpPr>
        <p:spPr>
          <a:xfrm>
            <a:off x="8381999" y="4572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7" name="object 3"/>
          <p:cNvSpPr/>
          <p:nvPr/>
        </p:nvSpPr>
        <p:spPr>
          <a:xfrm>
            <a:off x="8375694" y="1532636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8" name="TextBox 133"/>
          <p:cNvSpPr txBox="1"/>
          <p:nvPr/>
        </p:nvSpPr>
        <p:spPr>
          <a:xfrm>
            <a:off x="8421414" y="616933"/>
            <a:ext cx="257556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화면</a:t>
            </a:r>
            <a:r>
              <a:t>2</a:t>
            </a:r>
          </a:p>
        </p:txBody>
      </p:sp>
      <p:pic>
        <p:nvPicPr>
          <p:cNvPr id="58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457200"/>
            <a:ext cx="7620000" cy="4836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object 133"/>
          <p:cNvSpPr/>
          <p:nvPr/>
        </p:nvSpPr>
        <p:spPr>
          <a:xfrm>
            <a:off x="9762107" y="533654"/>
            <a:ext cx="264669" cy="146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92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90600"/>
            <a:ext cx="27432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5200" y="990600"/>
            <a:ext cx="28194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object 2"/>
          <p:cNvSpPr/>
          <p:nvPr/>
        </p:nvSpPr>
        <p:spPr>
          <a:xfrm>
            <a:off x="8458199" y="533654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5" name="object 3"/>
          <p:cNvSpPr/>
          <p:nvPr/>
        </p:nvSpPr>
        <p:spPr>
          <a:xfrm>
            <a:off x="8451894" y="1609089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6" name="TextBox 10"/>
          <p:cNvSpPr txBox="1"/>
          <p:nvPr/>
        </p:nvSpPr>
        <p:spPr>
          <a:xfrm>
            <a:off x="8497614" y="693388"/>
            <a:ext cx="257556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화면</a:t>
            </a:r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object 2"/>
          <p:cNvSpPr/>
          <p:nvPr/>
        </p:nvSpPr>
        <p:spPr>
          <a:xfrm>
            <a:off x="8923526" y="804163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9" name="object 133"/>
          <p:cNvSpPr/>
          <p:nvPr/>
        </p:nvSpPr>
        <p:spPr>
          <a:xfrm>
            <a:off x="9762107" y="533654"/>
            <a:ext cx="264669" cy="146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0" name="TextBox 133"/>
          <p:cNvSpPr txBox="1"/>
          <p:nvPr/>
        </p:nvSpPr>
        <p:spPr>
          <a:xfrm>
            <a:off x="9681080" y="372284"/>
            <a:ext cx="257556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화면</a:t>
            </a:r>
            <a:r>
              <a:t>4</a:t>
            </a:r>
          </a:p>
        </p:txBody>
      </p:sp>
      <p:pic>
        <p:nvPicPr>
          <p:cNvPr id="601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990600"/>
            <a:ext cx="21336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1800" y="988671"/>
            <a:ext cx="21336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62600" y="988671"/>
            <a:ext cx="2133600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그림 11" descr="그림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53400" y="988671"/>
            <a:ext cx="2133600" cy="5181602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오른쪽 화살표 2"/>
          <p:cNvSpPr/>
          <p:nvPr/>
        </p:nvSpPr>
        <p:spPr>
          <a:xfrm>
            <a:off x="2514600" y="31242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6" name="오른쪽 화살표 12"/>
          <p:cNvSpPr/>
          <p:nvPr/>
        </p:nvSpPr>
        <p:spPr>
          <a:xfrm>
            <a:off x="7699512" y="3124200"/>
            <a:ext cx="457201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7" name="오른쪽 화살표 13"/>
          <p:cNvSpPr/>
          <p:nvPr/>
        </p:nvSpPr>
        <p:spPr>
          <a:xfrm>
            <a:off x="5105400" y="31242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object 133"/>
          <p:cNvSpPr/>
          <p:nvPr/>
        </p:nvSpPr>
        <p:spPr>
          <a:xfrm>
            <a:off x="9762107" y="533654"/>
            <a:ext cx="264669" cy="146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10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573611"/>
            <a:ext cx="4856649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object 2"/>
          <p:cNvSpPr/>
          <p:nvPr/>
        </p:nvSpPr>
        <p:spPr>
          <a:xfrm>
            <a:off x="8381999" y="4572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object 3"/>
          <p:cNvSpPr/>
          <p:nvPr/>
        </p:nvSpPr>
        <p:spPr>
          <a:xfrm>
            <a:off x="8375694" y="1532636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3" name="TextBox 8"/>
          <p:cNvSpPr txBox="1"/>
          <p:nvPr/>
        </p:nvSpPr>
        <p:spPr>
          <a:xfrm>
            <a:off x="8421414" y="616933"/>
            <a:ext cx="257556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실패시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Box 26"/>
          <p:cNvSpPr txBox="1"/>
          <p:nvPr/>
        </p:nvSpPr>
        <p:spPr>
          <a:xfrm>
            <a:off x="4905672" y="2514599"/>
            <a:ext cx="20014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Restful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object 133"/>
          <p:cNvSpPr/>
          <p:nvPr/>
        </p:nvSpPr>
        <p:spPr>
          <a:xfrm>
            <a:off x="9762107" y="533654"/>
            <a:ext cx="264669" cy="146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object 2"/>
          <p:cNvSpPr/>
          <p:nvPr/>
        </p:nvSpPr>
        <p:spPr>
          <a:xfrm>
            <a:off x="8381999" y="4572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object 3"/>
          <p:cNvSpPr/>
          <p:nvPr/>
        </p:nvSpPr>
        <p:spPr>
          <a:xfrm>
            <a:off x="8375694" y="1532636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TextBox 8"/>
          <p:cNvSpPr txBox="1"/>
          <p:nvPr/>
        </p:nvSpPr>
        <p:spPr>
          <a:xfrm>
            <a:off x="8421414" y="616934"/>
            <a:ext cx="2575561" cy="1474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상품 </a:t>
            </a:r>
            <a:r>
              <a:t>API REST </a:t>
            </a:r>
            <a:r>
              <a:t>문서</a:t>
            </a:r>
            <a:br/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 invalidUrl="" action="" tgtFrame="" tooltip="" history="1" highlightClick="0" endSnd="0"/>
              </a:rPr>
              <a:t>http://</a:t>
            </a: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 invalidUrl="" action="" tgtFrame="" tooltip="" history="1" highlightClick="0" endSnd="0"/>
              </a:rPr>
              <a:t>52.78.74.150:8075/docs/index.html</a:t>
            </a:r>
          </a:p>
        </p:txBody>
      </p:sp>
      <p:pic>
        <p:nvPicPr>
          <p:cNvPr id="621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055" y="381000"/>
            <a:ext cx="7202435" cy="60198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object 2"/>
          <p:cNvSpPr/>
          <p:nvPr/>
        </p:nvSpPr>
        <p:spPr>
          <a:xfrm>
            <a:off x="8375694" y="1699997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object 3"/>
          <p:cNvSpPr/>
          <p:nvPr/>
        </p:nvSpPr>
        <p:spPr>
          <a:xfrm>
            <a:off x="8369389" y="2775432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4" name="TextBox 14"/>
          <p:cNvSpPr txBox="1"/>
          <p:nvPr/>
        </p:nvSpPr>
        <p:spPr>
          <a:xfrm>
            <a:off x="8415109" y="1859731"/>
            <a:ext cx="2575561" cy="11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주문 </a:t>
            </a:r>
            <a:r>
              <a:t>API REST </a:t>
            </a:r>
            <a:r>
              <a:t>문서</a:t>
            </a:r>
            <a:br/>
            <a:r>
              <a:t>http://52.78.74.150:8035/docs/index.html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object 133"/>
          <p:cNvSpPr/>
          <p:nvPr/>
        </p:nvSpPr>
        <p:spPr>
          <a:xfrm>
            <a:off x="9762107" y="533654"/>
            <a:ext cx="264669" cy="146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object 2"/>
          <p:cNvSpPr/>
          <p:nvPr/>
        </p:nvSpPr>
        <p:spPr>
          <a:xfrm>
            <a:off x="8381999" y="16002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object 3"/>
          <p:cNvSpPr/>
          <p:nvPr/>
        </p:nvSpPr>
        <p:spPr>
          <a:xfrm>
            <a:off x="8381999" y="41148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9" name="TextBox 8"/>
          <p:cNvSpPr txBox="1"/>
          <p:nvPr/>
        </p:nvSpPr>
        <p:spPr>
          <a:xfrm>
            <a:off x="8421414" y="1759934"/>
            <a:ext cx="2575561" cy="238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상태 전파 및 </a:t>
            </a:r>
            <a:r>
              <a:t>RPC</a:t>
            </a:r>
            <a:r>
              <a:t>가 아닌</a:t>
            </a:r>
            <a:br/>
            <a:br/>
            <a:r>
              <a:t>Restful</a:t>
            </a:r>
            <a:r>
              <a:t> </a:t>
            </a:r>
            <a:r>
              <a:t>기초개발</a:t>
            </a:r>
            <a:br/>
            <a:r>
              <a:t>(EntityModel, </a:t>
            </a:r>
            <a:br/>
            <a:r>
              <a:t>Json</a:t>
            </a:r>
            <a:r>
              <a:t>객체화</a:t>
            </a:r>
            <a:r>
              <a:t>,</a:t>
            </a:r>
            <a:br/>
            <a:r>
              <a:t>자기 참조 및 </a:t>
            </a:r>
            <a:br/>
            <a:r>
              <a:t>다음 상태 전파 </a:t>
            </a:r>
            <a:r>
              <a:t>URL,</a:t>
            </a:r>
            <a:br/>
            <a:r>
              <a:t>Snake-case </a:t>
            </a:r>
            <a:r>
              <a:t>등</a:t>
            </a:r>
            <a:r>
              <a:t>)</a:t>
            </a:r>
          </a:p>
        </p:txBody>
      </p:sp>
      <p:pic>
        <p:nvPicPr>
          <p:cNvPr id="630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676400"/>
            <a:ext cx="5880402" cy="1282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200400"/>
            <a:ext cx="5880402" cy="270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그림 1" descr="그림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492" y="921186"/>
            <a:ext cx="5880402" cy="423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2"/>
          <p:cNvSpPr/>
          <p:nvPr/>
        </p:nvSpPr>
        <p:spPr>
          <a:xfrm>
            <a:off x="3261739" y="1540383"/>
            <a:ext cx="55774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8" name="object 3"/>
          <p:cNvGrpSpPr/>
          <p:nvPr/>
        </p:nvGrpSpPr>
        <p:grpSpPr>
          <a:xfrm>
            <a:off x="3402710" y="969516"/>
            <a:ext cx="499491" cy="441326"/>
            <a:chOff x="0" y="0"/>
            <a:chExt cx="499489" cy="441325"/>
          </a:xfrm>
        </p:grpSpPr>
        <p:sp>
          <p:nvSpPr>
            <p:cNvPr id="114" name="도형"/>
            <p:cNvSpPr/>
            <p:nvPr/>
          </p:nvSpPr>
          <p:spPr>
            <a:xfrm>
              <a:off x="0" y="0"/>
              <a:ext cx="244043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0" y="0"/>
                  </a:moveTo>
                  <a:lnTo>
                    <a:pt x="8787" y="246"/>
                  </a:lnTo>
                  <a:lnTo>
                    <a:pt x="4882" y="1512"/>
                  </a:lnTo>
                  <a:lnTo>
                    <a:pt x="2271" y="3531"/>
                  </a:lnTo>
                  <a:lnTo>
                    <a:pt x="761" y="6071"/>
                  </a:lnTo>
                  <a:lnTo>
                    <a:pt x="266" y="7963"/>
                  </a:lnTo>
                  <a:lnTo>
                    <a:pt x="29" y="9865"/>
                  </a:lnTo>
                  <a:lnTo>
                    <a:pt x="0" y="10809"/>
                  </a:lnTo>
                  <a:lnTo>
                    <a:pt x="29" y="11769"/>
                  </a:lnTo>
                  <a:lnTo>
                    <a:pt x="266" y="13685"/>
                  </a:lnTo>
                  <a:lnTo>
                    <a:pt x="761" y="15579"/>
                  </a:lnTo>
                  <a:lnTo>
                    <a:pt x="2271" y="18119"/>
                  </a:lnTo>
                  <a:lnTo>
                    <a:pt x="4891" y="20104"/>
                  </a:lnTo>
                  <a:lnTo>
                    <a:pt x="8820" y="21354"/>
                  </a:lnTo>
                  <a:lnTo>
                    <a:pt x="12320" y="21600"/>
                  </a:lnTo>
                  <a:lnTo>
                    <a:pt x="14164" y="21538"/>
                  </a:lnTo>
                  <a:lnTo>
                    <a:pt x="18659" y="20624"/>
                  </a:lnTo>
                  <a:lnTo>
                    <a:pt x="21600" y="18971"/>
                  </a:lnTo>
                  <a:lnTo>
                    <a:pt x="12320" y="18971"/>
                  </a:lnTo>
                  <a:lnTo>
                    <a:pt x="11221" y="18917"/>
                  </a:lnTo>
                  <a:lnTo>
                    <a:pt x="8074" y="17669"/>
                  </a:lnTo>
                  <a:lnTo>
                    <a:pt x="6421" y="15373"/>
                  </a:lnTo>
                  <a:lnTo>
                    <a:pt x="5890" y="13345"/>
                  </a:lnTo>
                  <a:lnTo>
                    <a:pt x="5753" y="11390"/>
                  </a:lnTo>
                  <a:lnTo>
                    <a:pt x="5753" y="10243"/>
                  </a:lnTo>
                  <a:lnTo>
                    <a:pt x="5890" y="8292"/>
                  </a:lnTo>
                  <a:lnTo>
                    <a:pt x="6421" y="6252"/>
                  </a:lnTo>
                  <a:lnTo>
                    <a:pt x="7542" y="4448"/>
                  </a:lnTo>
                  <a:lnTo>
                    <a:pt x="10251" y="2817"/>
                  </a:lnTo>
                  <a:lnTo>
                    <a:pt x="12320" y="2598"/>
                  </a:lnTo>
                  <a:lnTo>
                    <a:pt x="21509" y="2598"/>
                  </a:lnTo>
                  <a:lnTo>
                    <a:pt x="20863" y="2114"/>
                  </a:lnTo>
                  <a:lnTo>
                    <a:pt x="17334" y="553"/>
                  </a:lnTo>
                  <a:lnTo>
                    <a:pt x="14164" y="62"/>
                  </a:lnTo>
                  <a:lnTo>
                    <a:pt x="1232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도형"/>
            <p:cNvSpPr/>
            <p:nvPr/>
          </p:nvSpPr>
          <p:spPr>
            <a:xfrm>
              <a:off x="139190" y="53085"/>
              <a:ext cx="142623" cy="3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3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7" y="2441"/>
                  </a:lnTo>
                  <a:lnTo>
                    <a:pt x="10373" y="4820"/>
                  </a:lnTo>
                  <a:lnTo>
                    <a:pt x="11406" y="7512"/>
                  </a:lnTo>
                  <a:lnTo>
                    <a:pt x="11766" y="10086"/>
                  </a:lnTo>
                  <a:lnTo>
                    <a:pt x="11790" y="10833"/>
                  </a:lnTo>
                  <a:lnTo>
                    <a:pt x="11766" y="11599"/>
                  </a:lnTo>
                  <a:lnTo>
                    <a:pt x="11406" y="14179"/>
                  </a:lnTo>
                  <a:lnTo>
                    <a:pt x="10373" y="16854"/>
                  </a:lnTo>
                  <a:lnTo>
                    <a:pt x="8297" y="19222"/>
                  </a:lnTo>
                  <a:lnTo>
                    <a:pt x="3505" y="21318"/>
                  </a:lnTo>
                  <a:lnTo>
                    <a:pt x="0" y="21600"/>
                  </a:lnTo>
                  <a:lnTo>
                    <a:pt x="15880" y="21600"/>
                  </a:lnTo>
                  <a:lnTo>
                    <a:pt x="18554" y="19419"/>
                  </a:lnTo>
                  <a:lnTo>
                    <a:pt x="20715" y="15892"/>
                  </a:lnTo>
                  <a:lnTo>
                    <a:pt x="21381" y="13363"/>
                  </a:lnTo>
                  <a:lnTo>
                    <a:pt x="21600" y="10833"/>
                  </a:lnTo>
                  <a:lnTo>
                    <a:pt x="21545" y="9587"/>
                  </a:lnTo>
                  <a:lnTo>
                    <a:pt x="21105" y="7078"/>
                  </a:lnTo>
                  <a:lnTo>
                    <a:pt x="20177" y="4581"/>
                  </a:lnTo>
                  <a:lnTo>
                    <a:pt x="17465" y="1230"/>
                  </a:lnTo>
                  <a:lnTo>
                    <a:pt x="16155" y="249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직사각형"/>
            <p:cNvSpPr/>
            <p:nvPr/>
          </p:nvSpPr>
          <p:spPr>
            <a:xfrm>
              <a:off x="436243" y="95630"/>
              <a:ext cx="63247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도형"/>
            <p:cNvSpPr/>
            <p:nvPr/>
          </p:nvSpPr>
          <p:spPr>
            <a:xfrm>
              <a:off x="351280" y="17271"/>
              <a:ext cx="148210" cy="12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05" y="1863"/>
                  </a:lnTo>
                  <a:lnTo>
                    <a:pt x="10240" y="3596"/>
                  </a:lnTo>
                  <a:lnTo>
                    <a:pt x="5450" y="8039"/>
                  </a:lnTo>
                  <a:lnTo>
                    <a:pt x="0" y="11530"/>
                  </a:lnTo>
                  <a:lnTo>
                    <a:pt x="0" y="21600"/>
                  </a:lnTo>
                  <a:lnTo>
                    <a:pt x="5021" y="18527"/>
                  </a:lnTo>
                  <a:lnTo>
                    <a:pt x="10274" y="15048"/>
                  </a:lnTo>
                  <a:lnTo>
                    <a:pt x="12383" y="13448"/>
                  </a:lnTo>
                  <a:lnTo>
                    <a:pt x="21600" y="13448"/>
                  </a:lnTo>
                  <a:lnTo>
                    <a:pt x="21600" y="1635"/>
                  </a:lnTo>
                  <a:lnTo>
                    <a:pt x="21434" y="959"/>
                  </a:lnTo>
                  <a:lnTo>
                    <a:pt x="21100" y="588"/>
                  </a:lnTo>
                  <a:lnTo>
                    <a:pt x="20786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9" name="object 4"/>
          <p:cNvSpPr/>
          <p:nvPr/>
        </p:nvSpPr>
        <p:spPr>
          <a:xfrm>
            <a:off x="3467608" y="1022602"/>
            <a:ext cx="152146" cy="33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48" y="0"/>
                </a:moveTo>
                <a:lnTo>
                  <a:pt x="4724" y="1156"/>
                </a:lnTo>
                <a:lnTo>
                  <a:pt x="1587" y="3977"/>
                </a:lnTo>
                <a:lnTo>
                  <a:pt x="410" y="6586"/>
                </a:lnTo>
                <a:lnTo>
                  <a:pt x="56" y="9283"/>
                </a:lnTo>
                <a:lnTo>
                  <a:pt x="0" y="10833"/>
                </a:lnTo>
                <a:lnTo>
                  <a:pt x="14" y="11599"/>
                </a:lnTo>
                <a:lnTo>
                  <a:pt x="234" y="14179"/>
                </a:lnTo>
                <a:lnTo>
                  <a:pt x="1086" y="16854"/>
                </a:lnTo>
                <a:lnTo>
                  <a:pt x="2885" y="19222"/>
                </a:lnTo>
                <a:lnTo>
                  <a:pt x="7230" y="21318"/>
                </a:lnTo>
                <a:lnTo>
                  <a:pt x="10548" y="21600"/>
                </a:lnTo>
                <a:lnTo>
                  <a:pt x="12282" y="21529"/>
                </a:lnTo>
                <a:lnTo>
                  <a:pt x="17421" y="19883"/>
                </a:lnTo>
                <a:lnTo>
                  <a:pt x="20271" y="16854"/>
                </a:lnTo>
                <a:lnTo>
                  <a:pt x="21239" y="14179"/>
                </a:lnTo>
                <a:lnTo>
                  <a:pt x="21577" y="11599"/>
                </a:lnTo>
                <a:lnTo>
                  <a:pt x="21600" y="10833"/>
                </a:lnTo>
                <a:lnTo>
                  <a:pt x="21577" y="10086"/>
                </a:lnTo>
                <a:lnTo>
                  <a:pt x="21239" y="7512"/>
                </a:lnTo>
                <a:lnTo>
                  <a:pt x="20271" y="4820"/>
                </a:lnTo>
                <a:lnTo>
                  <a:pt x="18325" y="2441"/>
                </a:lnTo>
                <a:lnTo>
                  <a:pt x="13834" y="289"/>
                </a:lnTo>
                <a:lnTo>
                  <a:pt x="1054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object 5"/>
          <p:cNvSpPr/>
          <p:nvPr/>
        </p:nvSpPr>
        <p:spPr>
          <a:xfrm>
            <a:off x="3753992" y="986788"/>
            <a:ext cx="148211" cy="413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00" y="179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382" y="21600"/>
                </a:lnTo>
                <a:lnTo>
                  <a:pt x="12382" y="4094"/>
                </a:lnTo>
                <a:lnTo>
                  <a:pt x="12038" y="4188"/>
                </a:lnTo>
                <a:lnTo>
                  <a:pt x="11337" y="4350"/>
                </a:lnTo>
                <a:lnTo>
                  <a:pt x="5020" y="5641"/>
                </a:lnTo>
                <a:lnTo>
                  <a:pt x="0" y="6576"/>
                </a:lnTo>
                <a:lnTo>
                  <a:pt x="0" y="3510"/>
                </a:lnTo>
                <a:lnTo>
                  <a:pt x="1909" y="3187"/>
                </a:lnTo>
                <a:lnTo>
                  <a:pt x="3725" y="2833"/>
                </a:lnTo>
                <a:lnTo>
                  <a:pt x="8668" y="1583"/>
                </a:lnTo>
                <a:lnTo>
                  <a:pt x="11805" y="567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object 6"/>
          <p:cNvSpPr/>
          <p:nvPr/>
        </p:nvSpPr>
        <p:spPr>
          <a:xfrm>
            <a:off x="3402710" y="969516"/>
            <a:ext cx="281815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69" y="0"/>
                </a:moveTo>
                <a:lnTo>
                  <a:pt x="13713" y="246"/>
                </a:lnTo>
                <a:lnTo>
                  <a:pt x="17172" y="1512"/>
                </a:lnTo>
                <a:lnTo>
                  <a:pt x="19507" y="3531"/>
                </a:lnTo>
                <a:lnTo>
                  <a:pt x="20880" y="6071"/>
                </a:lnTo>
                <a:lnTo>
                  <a:pt x="21349" y="7963"/>
                </a:lnTo>
                <a:lnTo>
                  <a:pt x="21572" y="9865"/>
                </a:lnTo>
                <a:lnTo>
                  <a:pt x="21600" y="10809"/>
                </a:lnTo>
                <a:lnTo>
                  <a:pt x="21572" y="11769"/>
                </a:lnTo>
                <a:lnTo>
                  <a:pt x="21349" y="13685"/>
                </a:lnTo>
                <a:lnTo>
                  <a:pt x="20880" y="15579"/>
                </a:lnTo>
                <a:lnTo>
                  <a:pt x="19507" y="18119"/>
                </a:lnTo>
                <a:lnTo>
                  <a:pt x="17172" y="20104"/>
                </a:lnTo>
                <a:lnTo>
                  <a:pt x="13713" y="21354"/>
                </a:lnTo>
                <a:lnTo>
                  <a:pt x="10669" y="21600"/>
                </a:lnTo>
                <a:lnTo>
                  <a:pt x="9075" y="21538"/>
                </a:lnTo>
                <a:lnTo>
                  <a:pt x="5227" y="20624"/>
                </a:lnTo>
                <a:lnTo>
                  <a:pt x="2607" y="18852"/>
                </a:lnTo>
                <a:lnTo>
                  <a:pt x="1001" y="16470"/>
                </a:lnTo>
                <a:lnTo>
                  <a:pt x="230" y="13685"/>
                </a:lnTo>
                <a:lnTo>
                  <a:pt x="26" y="11769"/>
                </a:lnTo>
                <a:lnTo>
                  <a:pt x="0" y="10809"/>
                </a:lnTo>
                <a:lnTo>
                  <a:pt x="26" y="9865"/>
                </a:lnTo>
                <a:lnTo>
                  <a:pt x="230" y="7963"/>
                </a:lnTo>
                <a:lnTo>
                  <a:pt x="659" y="6071"/>
                </a:lnTo>
                <a:lnTo>
                  <a:pt x="1966" y="3531"/>
                </a:lnTo>
                <a:lnTo>
                  <a:pt x="4228" y="1512"/>
                </a:lnTo>
                <a:lnTo>
                  <a:pt x="7610" y="246"/>
                </a:lnTo>
                <a:lnTo>
                  <a:pt x="1066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object 75"/>
          <p:cNvSpPr/>
          <p:nvPr/>
        </p:nvSpPr>
        <p:spPr>
          <a:xfrm>
            <a:off x="3299839" y="5731433"/>
            <a:ext cx="56790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Box 80"/>
          <p:cNvSpPr txBox="1"/>
          <p:nvPr/>
        </p:nvSpPr>
        <p:spPr>
          <a:xfrm>
            <a:off x="3378022" y="2302279"/>
            <a:ext cx="21362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DB: MYSQL</a:t>
            </a:r>
          </a:p>
        </p:txBody>
      </p:sp>
      <p:sp>
        <p:nvSpPr>
          <p:cNvPr id="124" name="TextBox 82"/>
          <p:cNvSpPr txBox="1"/>
          <p:nvPr/>
        </p:nvSpPr>
        <p:spPr>
          <a:xfrm>
            <a:off x="3378022" y="2674477"/>
            <a:ext cx="27491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IDE: Spring STS 3.9.6</a:t>
            </a:r>
          </a:p>
        </p:txBody>
      </p:sp>
      <p:sp>
        <p:nvSpPr>
          <p:cNvPr id="125" name="TextBox 84"/>
          <p:cNvSpPr txBox="1"/>
          <p:nvPr/>
        </p:nvSpPr>
        <p:spPr>
          <a:xfrm>
            <a:off x="4008119" y="1066799"/>
            <a:ext cx="1813562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YCT </a:t>
            </a:r>
            <a:r>
              <a:t>소개</a:t>
            </a:r>
          </a:p>
        </p:txBody>
      </p:sp>
      <p:sp>
        <p:nvSpPr>
          <p:cNvPr id="126" name="TextBox 18"/>
          <p:cNvSpPr txBox="1"/>
          <p:nvPr/>
        </p:nvSpPr>
        <p:spPr>
          <a:xfrm>
            <a:off x="3378022" y="1956995"/>
            <a:ext cx="27491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JDK: Java SE 1.8.0_181</a:t>
            </a:r>
          </a:p>
        </p:txBody>
      </p:sp>
      <p:sp>
        <p:nvSpPr>
          <p:cNvPr id="127" name="TextBox 19"/>
          <p:cNvSpPr txBox="1"/>
          <p:nvPr/>
        </p:nvSpPr>
        <p:spPr>
          <a:xfrm>
            <a:off x="3378022" y="3022626"/>
            <a:ext cx="2749140" cy="94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API: </a:t>
            </a:r>
            <a:r>
              <a:t>다음 주소 </a:t>
            </a:r>
            <a:r>
              <a:t>API</a:t>
            </a:r>
            <a:br/>
            <a:r>
              <a:t>           </a:t>
            </a:r>
            <a:r>
              <a:t>아임포트 결제</a:t>
            </a:r>
            <a:r>
              <a:t> API</a:t>
            </a:r>
          </a:p>
          <a:p>
            <a:pPr/>
            <a:r>
              <a:t>           Cool</a:t>
            </a:r>
            <a:r>
              <a:t> </a:t>
            </a:r>
            <a:r>
              <a:t>SMS API</a:t>
            </a:r>
          </a:p>
        </p:txBody>
      </p:sp>
      <p:sp>
        <p:nvSpPr>
          <p:cNvPr id="128" name="object 28"/>
          <p:cNvSpPr/>
          <p:nvPr/>
        </p:nvSpPr>
        <p:spPr>
          <a:xfrm>
            <a:off x="6691121" y="1974849"/>
            <a:ext cx="489585" cy="180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TextBox 22"/>
          <p:cNvSpPr txBox="1"/>
          <p:nvPr/>
        </p:nvSpPr>
        <p:spPr>
          <a:xfrm>
            <a:off x="6675119" y="2362199"/>
            <a:ext cx="181356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 </a:t>
            </a:r>
            <a:r>
              <a:t>회원 서비스 구현</a:t>
            </a:r>
          </a:p>
        </p:txBody>
      </p:sp>
      <p:sp>
        <p:nvSpPr>
          <p:cNvPr id="130" name="TextBox 23"/>
          <p:cNvSpPr txBox="1"/>
          <p:nvPr/>
        </p:nvSpPr>
        <p:spPr>
          <a:xfrm>
            <a:off x="6669258" y="2688690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 </a:t>
            </a:r>
            <a:r>
              <a:t>제품 서비스 구현</a:t>
            </a:r>
          </a:p>
        </p:txBody>
      </p:sp>
      <p:sp>
        <p:nvSpPr>
          <p:cNvPr id="131" name="TextBox 24"/>
          <p:cNvSpPr txBox="1"/>
          <p:nvPr/>
        </p:nvSpPr>
        <p:spPr>
          <a:xfrm>
            <a:off x="6669258" y="3015482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 </a:t>
            </a:r>
            <a:r>
              <a:t>주문 서비스 구현</a:t>
            </a:r>
          </a:p>
        </p:txBody>
      </p:sp>
      <p:sp>
        <p:nvSpPr>
          <p:cNvPr id="132" name="TextBox 25"/>
          <p:cNvSpPr txBox="1"/>
          <p:nvPr/>
        </p:nvSpPr>
        <p:spPr>
          <a:xfrm>
            <a:off x="6669258" y="3352794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 </a:t>
            </a:r>
            <a:r>
              <a:t>구매 서비스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Box 26"/>
          <p:cNvSpPr txBox="1"/>
          <p:nvPr/>
        </p:nvSpPr>
        <p:spPr>
          <a:xfrm>
            <a:off x="4451361" y="2514599"/>
            <a:ext cx="2910027" cy="870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트러블 슈팅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Box 5"/>
          <p:cNvSpPr txBox="1"/>
          <p:nvPr/>
        </p:nvSpPr>
        <p:spPr>
          <a:xfrm>
            <a:off x="6903719" y="462136"/>
            <a:ext cx="4641726" cy="65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- bidrection infinity recursion </a:t>
            </a:r>
            <a:r>
              <a:t>이슈</a:t>
            </a:r>
          </a:p>
        </p:txBody>
      </p:sp>
      <p:sp>
        <p:nvSpPr>
          <p:cNvPr id="637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38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14" y="1295400"/>
            <a:ext cx="9982714" cy="18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텍스트 개체 틀 7"/>
          <p:cNvSpPr txBox="1"/>
          <p:nvPr/>
        </p:nvSpPr>
        <p:spPr>
          <a:xfrm>
            <a:off x="734074" y="3429000"/>
            <a:ext cx="9735806" cy="203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50646E"/>
                </a:solidFill>
              </a:defRPr>
            </a:pPr>
          </a:p>
          <a:p>
            <a:pPr marL="342900" indent="-342900">
              <a:buSzPct val="100000"/>
              <a:buAutoNum type="arabicPeriod" startAt="1"/>
              <a:defRPr b="1" sz="2000">
                <a:solidFill>
                  <a:srgbClr val="FF0000"/>
                </a:solidFill>
              </a:defRPr>
            </a:pPr>
            <a:r>
              <a:t>상품 전체 리스트를 요청했을 경우 무한으로 상품 정보를 조회하는 이슈가 발생</a:t>
            </a:r>
          </a:p>
          <a:p>
            <a:pPr marL="342900" indent="-342900">
              <a:buSzPct val="100000"/>
              <a:buAutoNum type="arabicPeriod" startAt="1"/>
              <a:defRPr b="1" sz="1400">
                <a:solidFill>
                  <a:srgbClr val="FF0000"/>
                </a:solidFill>
              </a:defRPr>
            </a:pPr>
          </a:p>
          <a:p>
            <a:pPr marL="342900" indent="-342900">
              <a:buSzPct val="100000"/>
              <a:buAutoNum type="arabicPeriod" startAt="3"/>
              <a:defRPr b="1" sz="1400">
                <a:solidFill>
                  <a:srgbClr val="FF0000"/>
                </a:solidFill>
              </a:defRPr>
            </a:pPr>
          </a:p>
          <a:p>
            <a:pPr marL="285750" indent="-285750">
              <a:buSzPct val="100000"/>
              <a:buChar char="-"/>
              <a:defRPr b="1" sz="1400"/>
            </a:pPr>
            <a:r>
              <a:t>원인</a:t>
            </a:r>
            <a:r>
              <a:t>:</a:t>
            </a:r>
          </a:p>
          <a:p>
            <a:pPr marL="285750" indent="-285750">
              <a:buSzPct val="100000"/>
              <a:buChar char="-"/>
              <a:defRPr b="1" sz="1400"/>
            </a:pPr>
            <a:r>
              <a:t>JPA </a:t>
            </a:r>
            <a:r>
              <a:t>연관관계에서 양방향 매핑을 선언한 경우에 발생했음</a:t>
            </a:r>
            <a:r>
              <a:t>.</a:t>
            </a:r>
          </a:p>
          <a:p>
            <a:pPr marL="285750" indent="-285750">
              <a:buSzPct val="100000"/>
              <a:buChar char="-"/>
              <a:defRPr b="1" sz="1400"/>
            </a:pPr>
            <a:r>
              <a:t>Jackson lib</a:t>
            </a:r>
            <a:r>
              <a:t>의 </a:t>
            </a:r>
            <a:r>
              <a:t>ObjectMapper </a:t>
            </a:r>
            <a:r>
              <a:t>객체에 의해 컨트롤러 단에서 </a:t>
            </a:r>
            <a:r>
              <a:t>Json </a:t>
            </a:r>
            <a:r>
              <a:t>타입을 변환하는 도중에 변환되는 엔티티의 필드가</a:t>
            </a:r>
            <a:br/>
            <a:r>
              <a:t>다른 엔티티를 참조하고 그 엔티티의 필드가 또 다른 엔티티를 참조하면서 무한루프 발생</a:t>
            </a: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Box 5"/>
          <p:cNvSpPr txBox="1"/>
          <p:nvPr/>
        </p:nvSpPr>
        <p:spPr>
          <a:xfrm>
            <a:off x="6141719" y="462136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- bidrection infinity recursion </a:t>
            </a:r>
            <a:r>
              <a:t>해결</a:t>
            </a:r>
          </a:p>
        </p:txBody>
      </p:sp>
      <p:sp>
        <p:nvSpPr>
          <p:cNvPr id="642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3" name="텍스트 개체 틀 7"/>
          <p:cNvSpPr txBox="1"/>
          <p:nvPr/>
        </p:nvSpPr>
        <p:spPr>
          <a:xfrm>
            <a:off x="6598919" y="990600"/>
            <a:ext cx="5013962" cy="15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@JsonManagedReference</a:t>
            </a:r>
          </a:p>
          <a:p>
            <a:pPr marL="285750" indent="-285750">
              <a:buSzPct val="100000"/>
              <a:buChar char="-"/>
            </a:pPr>
            <a:r>
              <a:t>참조가 되는 앞부분을 의미하며</a:t>
            </a:r>
            <a:r>
              <a:t>, </a:t>
            </a:r>
            <a:r>
              <a:rPr b="1"/>
              <a:t>정상적으로 직렬화를 수행</a:t>
            </a:r>
            <a:r>
              <a:t>한다</a:t>
            </a:r>
            <a:r>
              <a:t>.</a:t>
            </a:r>
          </a:p>
          <a:p>
            <a:pPr marL="285750" indent="-285750">
              <a:buSzPct val="100000"/>
              <a:buChar char="-"/>
            </a:pPr>
          </a:p>
          <a:p>
            <a:pPr/>
            <a:r>
              <a:t>- Collection Type </a:t>
            </a:r>
            <a:r>
              <a:t>에 적용된다</a:t>
            </a:r>
            <a:r>
              <a:t>.</a:t>
            </a:r>
          </a:p>
        </p:txBody>
      </p:sp>
      <p:pic>
        <p:nvPicPr>
          <p:cNvPr id="644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143000"/>
            <a:ext cx="5372376" cy="4572235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텍스트 개체 틀 7"/>
          <p:cNvSpPr txBox="1"/>
          <p:nvPr/>
        </p:nvSpPr>
        <p:spPr>
          <a:xfrm>
            <a:off x="502919" y="5562599"/>
            <a:ext cx="6537962" cy="53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  <a:defRPr b="1" sz="1400">
                <a:solidFill>
                  <a:srgbClr val="50646E"/>
                </a:solidFill>
              </a:defRPr>
            </a:pPr>
          </a:p>
          <a:p>
            <a:pPr>
              <a:defRPr b="1" sz="1400">
                <a:solidFill>
                  <a:srgbClr val="50646E"/>
                </a:solidFill>
              </a:defRPr>
            </a:pPr>
            <a:r>
              <a:t>                            </a:t>
            </a:r>
            <a:r>
              <a:rPr>
                <a:solidFill>
                  <a:srgbClr val="FF0000"/>
                </a:solidFill>
              </a:rPr>
              <a:t>Product </a:t>
            </a:r>
            <a:r>
              <a:rPr>
                <a:solidFill>
                  <a:srgbClr val="FF0000"/>
                </a:solidFill>
              </a:rPr>
              <a:t>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5" grpId="2"/>
      <p:bldP build="whole" bldLvl="1" animBg="1" rev="0" advAuto="0" spid="64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- bidrection infinity recursion </a:t>
            </a:r>
            <a:r>
              <a:t>해결</a:t>
            </a:r>
          </a:p>
        </p:txBody>
      </p:sp>
      <p:sp>
        <p:nvSpPr>
          <p:cNvPr id="648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텍스트 개체 틀 7"/>
          <p:cNvSpPr txBox="1"/>
          <p:nvPr/>
        </p:nvSpPr>
        <p:spPr>
          <a:xfrm>
            <a:off x="8166679" y="1447800"/>
            <a:ext cx="3792207" cy="116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@JsonBackReference</a:t>
            </a:r>
          </a:p>
          <a:p>
            <a:pPr marL="285750" indent="-285750">
              <a:buSzPct val="100000"/>
              <a:buChar char="-"/>
            </a:pPr>
            <a:r>
              <a:t>참조가 되는 뒷부분을 의미하며</a:t>
            </a:r>
            <a:r>
              <a:t>, </a:t>
            </a:r>
            <a:r>
              <a:rPr b="1"/>
              <a:t>직렬화를 수행하지 않는다</a:t>
            </a:r>
            <a:r>
              <a:rPr b="1"/>
              <a:t>.</a:t>
            </a:r>
            <a:endParaRPr b="1" sz="1400">
              <a:solidFill>
                <a:srgbClr val="FF0000"/>
              </a:solidFill>
            </a:endParaRPr>
          </a:p>
        </p:txBody>
      </p:sp>
      <p:pic>
        <p:nvPicPr>
          <p:cNvPr id="650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41" y="1290013"/>
            <a:ext cx="3657602" cy="350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0" y="1290013"/>
            <a:ext cx="3594285" cy="3505201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텍스트 개체 틀 7"/>
          <p:cNvSpPr txBox="1"/>
          <p:nvPr/>
        </p:nvSpPr>
        <p:spPr>
          <a:xfrm>
            <a:off x="280759" y="4648199"/>
            <a:ext cx="8131721" cy="882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50646E"/>
                </a:solidFill>
              </a:defRPr>
            </a:pPr>
          </a:p>
          <a:p>
            <a:pPr>
              <a:defRPr b="1">
                <a:solidFill>
                  <a:srgbClr val="FF0000"/>
                </a:solidFill>
              </a:defRPr>
            </a:pPr>
            <a:r>
              <a:t> (1) ProductProfileFile </a:t>
            </a:r>
            <a:r>
              <a:t>클래스           </a:t>
            </a:r>
            <a:r>
              <a:t>(2) ProductDesciption </a:t>
            </a:r>
            <a:r>
              <a:t>클래스</a:t>
            </a:r>
            <a:endParaRPr sz="14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9" grpId="1"/>
      <p:bldP build="whole" bldLvl="1" animBg="1" rev="0" advAuto="0" spid="652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Box 5"/>
          <p:cNvSpPr txBox="1"/>
          <p:nvPr/>
        </p:nvSpPr>
        <p:spPr>
          <a:xfrm>
            <a:off x="6903719" y="462136"/>
            <a:ext cx="4641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- EntityNotFouncException </a:t>
            </a:r>
            <a:r>
              <a:t>이슈</a:t>
            </a:r>
          </a:p>
        </p:txBody>
      </p:sp>
      <p:sp>
        <p:nvSpPr>
          <p:cNvPr id="655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56" name="텍스트 개체 틀 7"/>
          <p:cNvSpPr txBox="1"/>
          <p:nvPr/>
        </p:nvSpPr>
        <p:spPr>
          <a:xfrm>
            <a:off x="734074" y="3429000"/>
            <a:ext cx="9735806" cy="195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50646E"/>
                </a:solidFill>
              </a:defRPr>
            </a:pPr>
          </a:p>
          <a:p>
            <a:pPr marL="342900" indent="-342900">
              <a:buSzPct val="100000"/>
              <a:buAutoNum type="arabicPeriod" startAt="1"/>
              <a:defRPr b="1" sz="1400">
                <a:solidFill>
                  <a:srgbClr val="FF0000"/>
                </a:solidFill>
              </a:defRPr>
            </a:pPr>
            <a:r>
              <a:t>Test </a:t>
            </a:r>
            <a:r>
              <a:t>코드로 테스트 해본 결과 위와 같은 예외가 발생함</a:t>
            </a:r>
            <a:r>
              <a:t>…</a:t>
            </a:r>
          </a:p>
          <a:p>
            <a:pPr marL="342900" indent="-342900">
              <a:buSzPct val="100000"/>
              <a:buAutoNum type="arabicPeriod" startAt="1"/>
              <a:defRPr b="1" sz="1400">
                <a:solidFill>
                  <a:srgbClr val="FF0000"/>
                </a:solidFill>
              </a:defRPr>
            </a:pPr>
          </a:p>
          <a:p>
            <a:pPr marL="285750" indent="-285750">
              <a:buSzPct val="100000"/>
              <a:buChar char="-"/>
              <a:defRPr b="1" sz="1400"/>
            </a:pPr>
            <a:r>
              <a:t>원인</a:t>
            </a:r>
            <a:r>
              <a:t>:</a:t>
            </a:r>
          </a:p>
          <a:p>
            <a:pPr marL="285750" indent="-285750">
              <a:buSzPct val="100000"/>
              <a:buChar char="-"/>
              <a:defRPr b="1" sz="1400"/>
            </a:pPr>
            <a:r>
              <a:t>비즈니스 로직 이해 부족이 원인</a:t>
            </a:r>
          </a:p>
          <a:p>
            <a:pPr marL="285750" indent="-285750">
              <a:buSzPct val="100000"/>
              <a:buChar char="-"/>
              <a:defRPr b="1" sz="1400"/>
            </a:pPr>
            <a:r>
              <a:t>엔티티에 대한 지식 부족</a:t>
            </a:r>
          </a:p>
          <a:p>
            <a:pPr marL="285750" indent="-285750">
              <a:buSzPct val="100000"/>
              <a:buChar char="-"/>
              <a:defRPr b="1" sz="1400"/>
            </a:pPr>
            <a:r>
              <a:t>Product </a:t>
            </a:r>
            <a:r>
              <a:t>엔티티를 먼저 저장하고나서 하위 엔티티인 </a:t>
            </a:r>
            <a:r>
              <a:t>ProductProfile, ProductDescription</a:t>
            </a:r>
            <a:r>
              <a:t>을 저장해야 하는데</a:t>
            </a:r>
            <a:br/>
            <a:r>
              <a:t>하위 엔티티를 먼저 저장하고 그 후에 상위 엔티티를 저장하려했기 때문에 발생한 예외</a:t>
            </a:r>
          </a:p>
        </p:txBody>
      </p:sp>
      <p:pic>
        <p:nvPicPr>
          <p:cNvPr id="65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381000"/>
            <a:ext cx="3848299" cy="3175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400" y="1752600"/>
            <a:ext cx="5791200" cy="368754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톱니 모양의 오른쪽 화살표 8"/>
          <p:cNvSpPr/>
          <p:nvPr/>
        </p:nvSpPr>
        <p:spPr>
          <a:xfrm>
            <a:off x="4724400" y="1752600"/>
            <a:ext cx="914401" cy="368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7245" y="5400"/>
                </a:lnTo>
                <a:lnTo>
                  <a:pt x="17245" y="0"/>
                </a:lnTo>
                <a:lnTo>
                  <a:pt x="21600" y="10800"/>
                </a:lnTo>
                <a:lnTo>
                  <a:pt x="17245" y="21600"/>
                </a:lnTo>
                <a:lnTo>
                  <a:pt x="17245" y="16200"/>
                </a:lnTo>
                <a:lnTo>
                  <a:pt x="0" y="16200"/>
                </a:lnTo>
                <a:lnTo>
                  <a:pt x="2178" y="108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- EntityNotFouncException </a:t>
            </a:r>
            <a:r>
              <a:t>해결</a:t>
            </a:r>
          </a:p>
        </p:txBody>
      </p:sp>
      <p:sp>
        <p:nvSpPr>
          <p:cNvPr id="662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3" name="텍스트 개체 틀 7"/>
          <p:cNvSpPr txBox="1"/>
          <p:nvPr/>
        </p:nvSpPr>
        <p:spPr>
          <a:xfrm>
            <a:off x="8166679" y="1447800"/>
            <a:ext cx="3792207" cy="1119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상품을 먼저 저장</a:t>
            </a:r>
          </a:p>
          <a:p>
            <a:pPr marL="285750" indent="-285750">
              <a:buSzPct val="100000"/>
              <a:buChar char="-"/>
              <a:defRPr b="1" sz="1400" u="sng">
                <a:solidFill>
                  <a:srgbClr val="FF0000"/>
                </a:solidFill>
              </a:defRPr>
            </a:pPr>
          </a:p>
          <a:p>
            <a:pPr marL="285750" indent="-285750">
              <a:buSzPct val="100000"/>
              <a:buChar char="-"/>
              <a:defRPr b="1"/>
            </a:pPr>
            <a:r>
              <a:t>그 이후에 하위 엔티티 저장</a:t>
            </a:r>
          </a:p>
        </p:txBody>
      </p:sp>
      <p:pic>
        <p:nvPicPr>
          <p:cNvPr id="66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066800"/>
            <a:ext cx="5181600" cy="431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– querydsl, jpa bulk error</a:t>
            </a:r>
          </a:p>
        </p:txBody>
      </p:sp>
      <p:sp>
        <p:nvSpPr>
          <p:cNvPr id="667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8" name="텍스트 개체 틀 7"/>
          <p:cNvSpPr txBox="1"/>
          <p:nvPr/>
        </p:nvSpPr>
        <p:spPr>
          <a:xfrm>
            <a:off x="8166679" y="1447800"/>
            <a:ext cx="3792207" cy="5025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결제 완료된 주문들의 수량을</a:t>
            </a:r>
            <a:br/>
            <a:r>
              <a:t>깎는 서비스 메소드</a:t>
            </a:r>
          </a:p>
          <a:p>
            <a:pPr marL="285750" indent="-285750">
              <a:buSzPct val="100000"/>
              <a:buChar char="-"/>
              <a:defRPr b="1" sz="1400" u="sng">
                <a:solidFill>
                  <a:srgbClr val="FF0000"/>
                </a:solidFill>
              </a:defRPr>
            </a:pPr>
          </a:p>
          <a:p>
            <a:pPr marL="342900" indent="-342900">
              <a:buSzPct val="100000"/>
              <a:buAutoNum type="arabicPeriod" startAt="1"/>
              <a:defRPr b="1" sz="1400" u="sng"/>
            </a:pPr>
            <a:r>
              <a:t>결제가 완료된 상품들을 순회</a:t>
            </a:r>
          </a:p>
          <a:p>
            <a:pPr marL="342900" indent="-342900">
              <a:buSzPct val="100000"/>
              <a:buAutoNum type="arabicPeriod" startAt="1"/>
              <a:defRPr b="1" sz="1400" u="sng"/>
            </a:pPr>
          </a:p>
          <a:p>
            <a:pPr marL="342900" indent="-342900">
              <a:buSzPct val="100000"/>
              <a:buAutoNum type="arabicPeriod" startAt="2"/>
              <a:defRPr b="1" sz="1400" u="sng"/>
            </a:pPr>
            <a:r>
              <a:t>해당 상품의 개수가 남아있는지 체크</a:t>
            </a:r>
            <a:br/>
            <a:br/>
            <a:r>
              <a:t>- 2-1) 0</a:t>
            </a:r>
            <a:r>
              <a:t>개 이상</a:t>
            </a:r>
            <a:r>
              <a:t>: </a:t>
            </a:r>
            <a:r>
              <a:rPr sz="1200"/>
              <a:t>상품 수량 감소 주문 성공</a:t>
            </a:r>
            <a:br>
              <a:rPr sz="1200"/>
            </a:br>
            <a:r>
              <a:rPr sz="1200"/>
              <a:t>주문 성공 리스트에 저장</a:t>
            </a:r>
            <a:r>
              <a:t> </a:t>
            </a:r>
            <a:br/>
            <a:br/>
            <a:r>
              <a:t>- 2-2) 0</a:t>
            </a:r>
            <a:r>
              <a:t>개 이하</a:t>
            </a:r>
            <a:r>
              <a:t>: </a:t>
            </a:r>
            <a:r>
              <a:rPr sz="1200"/>
              <a:t>주문 실패 및 </a:t>
            </a:r>
            <a:br>
              <a:rPr sz="1200"/>
            </a:br>
            <a:r>
              <a:rPr sz="1200"/>
              <a:t>주문 실패 리스트에 저장</a:t>
            </a:r>
            <a:endParaRPr sz="1200"/>
          </a:p>
          <a:p>
            <a:pPr marL="342900" indent="-342900">
              <a:buSzPct val="100000"/>
              <a:buAutoNum type="arabicPeriod" startAt="2"/>
              <a:defRPr b="1" sz="1200" u="sng"/>
            </a:pPr>
          </a:p>
          <a:p>
            <a:pPr marL="342900" indent="-342900">
              <a:buSzPct val="100000"/>
              <a:buAutoNum type="arabicPeriod" startAt="3"/>
              <a:defRPr b="1" sz="1200" u="sng"/>
            </a:pPr>
            <a:r>
              <a:t>같은 상품을 </a:t>
            </a:r>
            <a:r>
              <a:t>3</a:t>
            </a:r>
            <a:r>
              <a:t>개 주문할 경우</a:t>
            </a:r>
            <a:br/>
            <a:br/>
            <a:r>
              <a:rPr>
                <a:solidFill>
                  <a:srgbClr val="FF0000"/>
                </a:solidFill>
              </a:rPr>
              <a:t>Result = (</a:t>
            </a:r>
            <a:r>
              <a:rPr>
                <a:solidFill>
                  <a:srgbClr val="FF0000"/>
                </a:solidFill>
              </a:rPr>
              <a:t>상품개수</a:t>
            </a:r>
            <a:r>
              <a:rPr>
                <a:solidFill>
                  <a:srgbClr val="FF0000"/>
                </a:solidFill>
              </a:rPr>
              <a:t>-3)</a:t>
            </a:r>
            <a:r>
              <a:rPr>
                <a:solidFill>
                  <a:srgbClr val="FF0000"/>
                </a:solidFill>
              </a:rPr>
              <a:t>이 아닌</a:t>
            </a:r>
            <a:br>
              <a:rPr>
                <a:solidFill>
                  <a:srgbClr val="FF0000"/>
                </a:solidFill>
              </a:rPr>
            </a:br>
            <a:r>
              <a:rPr>
                <a:solidFill>
                  <a:srgbClr val="FF0000"/>
                </a:solidFill>
              </a:rPr>
              <a:t>Result = (</a:t>
            </a:r>
            <a:r>
              <a:rPr>
                <a:solidFill>
                  <a:srgbClr val="FF0000"/>
                </a:solidFill>
              </a:rPr>
              <a:t>상품개수</a:t>
            </a:r>
            <a:r>
              <a:rPr>
                <a:solidFill>
                  <a:srgbClr val="FF0000"/>
                </a:solidFill>
              </a:rPr>
              <a:t>-1)</a:t>
            </a:r>
            <a:r>
              <a:rPr>
                <a:solidFill>
                  <a:srgbClr val="FF0000"/>
                </a:solidFill>
              </a:rPr>
              <a:t>이 된다</a:t>
            </a:r>
            <a:r>
              <a:rPr>
                <a:solidFill>
                  <a:srgbClr val="FF0000"/>
                </a:solidFill>
              </a:rPr>
              <a:t>.</a:t>
            </a:r>
            <a:endParaRPr>
              <a:solidFill>
                <a:srgbClr val="FF0000"/>
              </a:solidFill>
            </a:endParaRPr>
          </a:p>
          <a:p>
            <a:pPr marL="342900" indent="-342900">
              <a:buSzPct val="100000"/>
              <a:buAutoNum type="arabicPeriod" startAt="3"/>
              <a:defRPr b="1" sz="1200" u="sng"/>
            </a:pPr>
          </a:p>
          <a:p>
            <a:pPr marL="342900" indent="-342900">
              <a:buSzPct val="100000"/>
              <a:buAutoNum type="arabicPeriod" startAt="4"/>
              <a:defRPr b="1" sz="1200" u="sng"/>
            </a:pPr>
            <a:r>
              <a:t>원인</a:t>
            </a:r>
            <a:r>
              <a:t>: querydsl</a:t>
            </a:r>
            <a:r>
              <a:t>과 영속성 컨텍스트 사이의 </a:t>
            </a:r>
            <a:br/>
            <a:r>
              <a:t>이해 부족</a:t>
            </a:r>
          </a:p>
          <a:p>
            <a:pPr marL="342900" indent="-342900">
              <a:buSzPct val="100000"/>
              <a:buAutoNum type="arabicPeriod" startAt="4"/>
              <a:defRPr b="1" sz="1200" u="sng"/>
            </a:pPr>
          </a:p>
          <a:p>
            <a:pPr>
              <a:defRPr b="1" sz="1400" u="sng"/>
            </a:pPr>
          </a:p>
        </p:txBody>
      </p:sp>
      <p:pic>
        <p:nvPicPr>
          <p:cNvPr id="66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219200"/>
            <a:ext cx="6934200" cy="4849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2" name="그룹 7"/>
          <p:cNvGrpSpPr/>
          <p:nvPr/>
        </p:nvGrpSpPr>
        <p:grpSpPr>
          <a:xfrm>
            <a:off x="609598" y="2057400"/>
            <a:ext cx="324386" cy="304800"/>
            <a:chOff x="0" y="0"/>
            <a:chExt cx="324384" cy="304800"/>
          </a:xfrm>
        </p:grpSpPr>
        <p:sp>
          <p:nvSpPr>
            <p:cNvPr id="670" name="object 255"/>
            <p:cNvSpPr/>
            <p:nvPr/>
          </p:nvSpPr>
          <p:spPr>
            <a:xfrm>
              <a:off x="0" y="0"/>
              <a:ext cx="324385" cy="304800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1" name="object 256"/>
            <p:cNvSpPr txBox="1"/>
            <p:nvPr/>
          </p:nvSpPr>
          <p:spPr>
            <a:xfrm>
              <a:off x="119088" y="58912"/>
              <a:ext cx="137052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1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75" name="그룹 10"/>
          <p:cNvGrpSpPr/>
          <p:nvPr/>
        </p:nvGrpSpPr>
        <p:grpSpPr>
          <a:xfrm>
            <a:off x="523859" y="2508898"/>
            <a:ext cx="642912" cy="320347"/>
            <a:chOff x="0" y="0"/>
            <a:chExt cx="642910" cy="320345"/>
          </a:xfrm>
        </p:grpSpPr>
        <p:sp>
          <p:nvSpPr>
            <p:cNvPr id="673" name="object 255"/>
            <p:cNvSpPr/>
            <p:nvPr/>
          </p:nvSpPr>
          <p:spPr>
            <a:xfrm>
              <a:off x="0" y="0"/>
              <a:ext cx="642911" cy="320346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object 256"/>
            <p:cNvSpPr txBox="1"/>
            <p:nvPr/>
          </p:nvSpPr>
          <p:spPr>
            <a:xfrm>
              <a:off x="236026" y="61270"/>
              <a:ext cx="271627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1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2-1</a:t>
              </a:r>
            </a:p>
          </p:txBody>
        </p:sp>
      </p:grpSp>
      <p:grpSp>
        <p:nvGrpSpPr>
          <p:cNvPr id="678" name="그룹 19"/>
          <p:cNvGrpSpPr/>
          <p:nvPr/>
        </p:nvGrpSpPr>
        <p:grpSpPr>
          <a:xfrm>
            <a:off x="591304" y="4648200"/>
            <a:ext cx="554804" cy="320346"/>
            <a:chOff x="0" y="0"/>
            <a:chExt cx="554803" cy="320345"/>
          </a:xfrm>
        </p:grpSpPr>
        <p:sp>
          <p:nvSpPr>
            <p:cNvPr id="676" name="object 255"/>
            <p:cNvSpPr/>
            <p:nvPr/>
          </p:nvSpPr>
          <p:spPr>
            <a:xfrm>
              <a:off x="-1" y="0"/>
              <a:ext cx="554805" cy="320346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object 256"/>
            <p:cNvSpPr txBox="1"/>
            <p:nvPr/>
          </p:nvSpPr>
          <p:spPr>
            <a:xfrm>
              <a:off x="203679" y="61270"/>
              <a:ext cx="234402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1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2-2</a:t>
              </a:r>
            </a:p>
          </p:txBody>
        </p:sp>
      </p:grpSp>
      <p:sp>
        <p:nvSpPr>
          <p:cNvPr id="679" name="직사각형 4"/>
          <p:cNvSpPr/>
          <p:nvPr/>
        </p:nvSpPr>
        <p:spPr>
          <a:xfrm>
            <a:off x="1153517" y="2432698"/>
            <a:ext cx="609601" cy="76201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– querydsl, jpa bulk error</a:t>
            </a:r>
          </a:p>
        </p:txBody>
      </p:sp>
      <p:sp>
        <p:nvSpPr>
          <p:cNvPr id="682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3" name="텍스트 개체 틀 7"/>
          <p:cNvSpPr txBox="1"/>
          <p:nvPr/>
        </p:nvSpPr>
        <p:spPr>
          <a:xfrm>
            <a:off x="8268342" y="1543570"/>
            <a:ext cx="3792207" cy="262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일반 </a:t>
            </a:r>
            <a:r>
              <a:t>JPA </a:t>
            </a:r>
            <a:r>
              <a:t>처리</a:t>
            </a:r>
          </a:p>
          <a:p>
            <a:pPr marL="285750" indent="-285750">
              <a:buSzPct val="100000"/>
              <a:buChar char="-"/>
              <a:defRPr b="1" sz="1400" u="sng">
                <a:solidFill>
                  <a:srgbClr val="FF0000"/>
                </a:solidFill>
              </a:defRPr>
            </a:pPr>
          </a:p>
          <a:p>
            <a:pPr marL="342900" indent="-342900">
              <a:buSzPct val="100000"/>
              <a:buAutoNum type="arabicPeriod" startAt="1"/>
              <a:defRPr b="1" sz="1400" u="sng"/>
            </a:pPr>
            <a:r>
              <a:t>JPA </a:t>
            </a:r>
            <a:r>
              <a:t>기능을 활용하여 특정 상품을 가져와 영속성 컨텍스트에 캐싱한다</a:t>
            </a:r>
            <a:r>
              <a:t>.</a:t>
            </a:r>
          </a:p>
          <a:p>
            <a:pPr marL="342900" indent="-342900">
              <a:buSzPct val="100000"/>
              <a:buAutoNum type="arabicPeriod" startAt="1"/>
              <a:defRPr b="1" sz="1400" u="sng"/>
            </a:pPr>
          </a:p>
          <a:p>
            <a:pPr marL="342900" indent="-342900">
              <a:buSzPct val="100000"/>
              <a:buAutoNum type="arabicPeriod" startAt="2"/>
              <a:defRPr b="1" sz="1400" u="sng"/>
            </a:pPr>
            <a:r>
              <a:t>JPA</a:t>
            </a:r>
            <a:r>
              <a:t>의 </a:t>
            </a:r>
            <a:r>
              <a:t>update</a:t>
            </a:r>
            <a:r>
              <a:t>는 기본적으로 </a:t>
            </a:r>
            <a:r>
              <a:t>Lazy </a:t>
            </a:r>
            <a:r>
              <a:t>연산</a:t>
            </a:r>
          </a:p>
          <a:p>
            <a:pPr marL="342900" indent="-342900">
              <a:buSzPct val="100000"/>
              <a:buAutoNum type="arabicPeriod" startAt="2"/>
              <a:defRPr b="1" sz="1400" u="sng"/>
            </a:pPr>
          </a:p>
          <a:p>
            <a:pPr marL="342900" indent="-342900">
              <a:buSzPct val="100000"/>
              <a:buAutoNum type="arabicPeriod" startAt="3"/>
              <a:defRPr b="1" sz="1400" u="sng"/>
            </a:pPr>
            <a:r>
              <a:t>해당 로직이 커밋되어 끝날때까지는 영속성 컨텍스트에 저장되어 있다</a:t>
            </a:r>
            <a:r>
              <a:t>.</a:t>
            </a:r>
          </a:p>
          <a:p>
            <a:pPr marL="342900" indent="-342900">
              <a:buSzPct val="100000"/>
              <a:buAutoNum type="arabicPeriod" startAt="3"/>
              <a:defRPr b="1" sz="1400" u="sng"/>
            </a:pPr>
          </a:p>
        </p:txBody>
      </p:sp>
      <p:pic>
        <p:nvPicPr>
          <p:cNvPr id="68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9" y="3962400"/>
            <a:ext cx="7239001" cy="60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그룹 7"/>
          <p:cNvGrpSpPr/>
          <p:nvPr/>
        </p:nvGrpSpPr>
        <p:grpSpPr>
          <a:xfrm>
            <a:off x="533399" y="230235"/>
            <a:ext cx="6096001" cy="3274966"/>
            <a:chOff x="0" y="0"/>
            <a:chExt cx="6095999" cy="3274964"/>
          </a:xfrm>
        </p:grpSpPr>
        <p:grpSp>
          <p:nvGrpSpPr>
            <p:cNvPr id="689" name="그룹 4"/>
            <p:cNvGrpSpPr/>
            <p:nvPr/>
          </p:nvGrpSpPr>
          <p:grpSpPr>
            <a:xfrm>
              <a:off x="-1" y="0"/>
              <a:ext cx="6096001" cy="3274965"/>
              <a:chOff x="0" y="0"/>
              <a:chExt cx="6095999" cy="3274964"/>
            </a:xfrm>
          </p:grpSpPr>
          <p:pic>
            <p:nvPicPr>
              <p:cNvPr id="685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6096000" cy="32749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88" name="직사각형 3"/>
              <p:cNvGrpSpPr/>
              <p:nvPr/>
            </p:nvGrpSpPr>
            <p:grpSpPr>
              <a:xfrm>
                <a:off x="1676400" y="2512964"/>
                <a:ext cx="987163" cy="304801"/>
                <a:chOff x="0" y="0"/>
                <a:chExt cx="987162" cy="304800"/>
              </a:xfrm>
            </p:grpSpPr>
            <p:sp>
              <p:nvSpPr>
                <p:cNvPr id="686" name="직사각형"/>
                <p:cNvSpPr/>
                <p:nvPr/>
              </p:nvSpPr>
              <p:spPr>
                <a:xfrm>
                  <a:off x="-1" y="0"/>
                  <a:ext cx="987164" cy="30480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/>
                  </a:pPr>
                </a:p>
              </p:txBody>
            </p:sp>
            <p:sp>
              <p:nvSpPr>
                <p:cNvPr id="687" name="“product1”"/>
                <p:cNvSpPr txBox="1"/>
                <p:nvPr/>
              </p:nvSpPr>
              <p:spPr>
                <a:xfrm>
                  <a:off x="45719" y="36830"/>
                  <a:ext cx="895724" cy="2311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000"/>
                  </a:lvl1pPr>
                </a:lstStyle>
                <a:p>
                  <a:pPr/>
                  <a:r>
                    <a:t>“product1”</a:t>
                  </a:r>
                </a:p>
              </p:txBody>
            </p:sp>
          </p:grpSp>
        </p:grpSp>
        <p:sp>
          <p:nvSpPr>
            <p:cNvPr id="690" name="직사각형 9"/>
            <p:cNvSpPr/>
            <p:nvPr/>
          </p:nvSpPr>
          <p:spPr>
            <a:xfrm>
              <a:off x="2819399" y="2528433"/>
              <a:ext cx="987163" cy="3048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</p:grpSp>
      <p:grpSp>
        <p:nvGrpSpPr>
          <p:cNvPr id="694" name="직사각형 8"/>
          <p:cNvGrpSpPr/>
          <p:nvPr/>
        </p:nvGrpSpPr>
        <p:grpSpPr>
          <a:xfrm>
            <a:off x="3427281" y="2781892"/>
            <a:ext cx="838201" cy="269241"/>
            <a:chOff x="0" y="0"/>
            <a:chExt cx="838200" cy="269240"/>
          </a:xfrm>
        </p:grpSpPr>
        <p:sp>
          <p:nvSpPr>
            <p:cNvPr id="692" name="직사각형"/>
            <p:cNvSpPr/>
            <p:nvPr/>
          </p:nvSpPr>
          <p:spPr>
            <a:xfrm>
              <a:off x="0" y="20319"/>
              <a:ext cx="838200" cy="2286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693" name="ProductA"/>
            <p:cNvSpPr txBox="1"/>
            <p:nvPr/>
          </p:nvSpPr>
          <p:spPr>
            <a:xfrm>
              <a:off x="45719" y="0"/>
              <a:ext cx="746762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pPr/>
              <a:r>
                <a:t>ProductA</a:t>
              </a:r>
            </a:p>
          </p:txBody>
        </p:sp>
      </p:grpSp>
      <p:sp>
        <p:nvSpPr>
          <p:cNvPr id="696" name="직선 화살표 연결선 11"/>
          <p:cNvSpPr/>
          <p:nvPr/>
        </p:nvSpPr>
        <p:spPr>
          <a:xfrm>
            <a:off x="3846552" y="3050973"/>
            <a:ext cx="1160" cy="911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FF0000"/>
            </a:solidFill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– querydsl, jpa bulk error</a:t>
            </a:r>
          </a:p>
        </p:txBody>
      </p:sp>
      <p:sp>
        <p:nvSpPr>
          <p:cNvPr id="699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0" name="텍스트 개체 틀 7"/>
          <p:cNvSpPr txBox="1"/>
          <p:nvPr/>
        </p:nvSpPr>
        <p:spPr>
          <a:xfrm>
            <a:off x="8268342" y="1543570"/>
            <a:ext cx="3792207" cy="21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queryDSL bulk</a:t>
            </a:r>
          </a:p>
          <a:p>
            <a:pPr marL="285750" indent="-285750">
              <a:buSzPct val="100000"/>
              <a:buChar char="-"/>
              <a:defRPr b="1" sz="1400" u="sng">
                <a:solidFill>
                  <a:srgbClr val="FF0000"/>
                </a:solidFill>
              </a:defRPr>
            </a:pPr>
          </a:p>
          <a:p>
            <a:pPr marL="342900" indent="-342900">
              <a:buSzPct val="100000"/>
              <a:buAutoNum type="arabicPeriod" startAt="1"/>
              <a:defRPr b="1" sz="1400" u="sng"/>
            </a:pPr>
            <a:r>
              <a:t>Em</a:t>
            </a:r>
            <a:r>
              <a:t>을 거치지 않고 바로 데이터 베이스에 접근</a:t>
            </a:r>
            <a:r>
              <a:t>.</a:t>
            </a:r>
          </a:p>
          <a:p>
            <a:pPr marL="342900" indent="-342900">
              <a:buSzPct val="100000"/>
              <a:buAutoNum type="arabicPeriod" startAt="1"/>
              <a:defRPr b="1" sz="1400" u="sng"/>
            </a:pPr>
          </a:p>
          <a:p>
            <a:pPr marL="342900" indent="-342900">
              <a:buSzPct val="100000"/>
              <a:buAutoNum type="arabicPeriod" startAt="2"/>
              <a:defRPr b="1" sz="1400" u="sng"/>
            </a:pPr>
            <a:r>
              <a:t>Bulk</a:t>
            </a:r>
            <a:r>
              <a:t>작업 후 변경된 값을 </a:t>
            </a:r>
            <a:r>
              <a:t>DB</a:t>
            </a:r>
            <a:r>
              <a:t>에서 가져와야 하는데 영속성 컨텍스트의 캐시에서</a:t>
            </a:r>
            <a:br/>
            <a:r>
              <a:t>변경되지 않은 값을 다시 가져와서 수량을</a:t>
            </a:r>
            <a:br/>
            <a:r>
              <a:t>감소시키니 잘못된 결과가 생김</a:t>
            </a:r>
            <a:r>
              <a:t>.</a:t>
            </a:r>
          </a:p>
        </p:txBody>
      </p:sp>
      <p:pic>
        <p:nvPicPr>
          <p:cNvPr id="7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422" y="453321"/>
            <a:ext cx="6829778" cy="288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422" y="3657600"/>
            <a:ext cx="5880403" cy="1752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5" name="직사각형 6"/>
          <p:cNvGrpSpPr/>
          <p:nvPr/>
        </p:nvGrpSpPr>
        <p:grpSpPr>
          <a:xfrm>
            <a:off x="2971800" y="1566760"/>
            <a:ext cx="1295400" cy="666231"/>
            <a:chOff x="0" y="0"/>
            <a:chExt cx="1295400" cy="666230"/>
          </a:xfrm>
        </p:grpSpPr>
        <p:sp>
          <p:nvSpPr>
            <p:cNvPr id="703" name="직사각형"/>
            <p:cNvSpPr/>
            <p:nvPr/>
          </p:nvSpPr>
          <p:spPr>
            <a:xfrm>
              <a:off x="0" y="-1"/>
              <a:ext cx="1295400" cy="66623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  <p:sp>
          <p:nvSpPr>
            <p:cNvPr id="704" name="Product(id=1,…)…"/>
            <p:cNvSpPr txBox="1"/>
            <p:nvPr/>
          </p:nvSpPr>
          <p:spPr>
            <a:xfrm>
              <a:off x="45719" y="77845"/>
              <a:ext cx="1203962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Product(id=1,…)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000"/>
              </a:pPr>
              <a:r>
                <a:t>Product(id=2,…)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000"/>
              </a:pPr>
              <a:r>
                <a:t>Product(id=3,…)</a:t>
              </a:r>
            </a:p>
          </p:txBody>
        </p:sp>
      </p:grpSp>
      <p:grpSp>
        <p:nvGrpSpPr>
          <p:cNvPr id="708" name="직사각형 3"/>
          <p:cNvGrpSpPr/>
          <p:nvPr/>
        </p:nvGrpSpPr>
        <p:grpSpPr>
          <a:xfrm>
            <a:off x="2667000" y="2867372"/>
            <a:ext cx="838200" cy="361256"/>
            <a:chOff x="0" y="0"/>
            <a:chExt cx="838200" cy="361255"/>
          </a:xfrm>
        </p:grpSpPr>
        <p:sp>
          <p:nvSpPr>
            <p:cNvPr id="706" name="직사각형"/>
            <p:cNvSpPr/>
            <p:nvPr/>
          </p:nvSpPr>
          <p:spPr>
            <a:xfrm>
              <a:off x="0" y="104427"/>
              <a:ext cx="838200" cy="152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000"/>
              </a:pPr>
            </a:p>
          </p:txBody>
        </p:sp>
        <p:sp>
          <p:nvSpPr>
            <p:cNvPr id="707" name="Bulk(수량 변경)"/>
            <p:cNvSpPr txBox="1"/>
            <p:nvPr/>
          </p:nvSpPr>
          <p:spPr>
            <a:xfrm>
              <a:off x="45719" y="0"/>
              <a:ext cx="746762" cy="36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800"/>
              </a:pPr>
              <a:r>
                <a:t>Bulk(</a:t>
              </a:r>
              <a:r>
                <a:t>수량 변경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extBox 5"/>
          <p:cNvSpPr txBox="1"/>
          <p:nvPr/>
        </p:nvSpPr>
        <p:spPr>
          <a:xfrm>
            <a:off x="7360919" y="453321"/>
            <a:ext cx="54037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트러블 슈팅 </a:t>
            </a:r>
            <a:r>
              <a:t>– querydsl, jpa bulk error</a:t>
            </a:r>
          </a:p>
        </p:txBody>
      </p:sp>
      <p:sp>
        <p:nvSpPr>
          <p:cNvPr id="711" name="object 2"/>
          <p:cNvSpPr/>
          <p:nvPr/>
        </p:nvSpPr>
        <p:spPr>
          <a:xfrm>
            <a:off x="8222622" y="839706"/>
            <a:ext cx="246518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2" name="텍스트 개체 틀 7"/>
          <p:cNvSpPr txBox="1"/>
          <p:nvPr/>
        </p:nvSpPr>
        <p:spPr>
          <a:xfrm>
            <a:off x="8268342" y="1543570"/>
            <a:ext cx="3792207" cy="151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b="1" u="sng"/>
            </a:pPr>
            <a:r>
              <a:t>해결 방안</a:t>
            </a:r>
            <a:endParaRPr sz="1400">
              <a:solidFill>
                <a:srgbClr val="FF0000"/>
              </a:solidFill>
            </a:endParaRPr>
          </a:p>
          <a:p>
            <a:pPr marL="342900" indent="-342900">
              <a:buSzPct val="100000"/>
              <a:buAutoNum type="arabicPeriod" startAt="1"/>
              <a:defRPr b="1" sz="1400" u="sng"/>
            </a:pPr>
            <a:r>
              <a:t>em.clear()</a:t>
            </a:r>
            <a:r>
              <a:t>를 호출하여 영속성 컨텍스트를</a:t>
            </a:r>
            <a:br/>
            <a:r>
              <a:t>초기화한다</a:t>
            </a:r>
            <a:r>
              <a:t>.</a:t>
            </a:r>
          </a:p>
          <a:p>
            <a:pPr marL="342900" indent="-342900">
              <a:buSzPct val="100000"/>
              <a:buAutoNum type="arabicPeriod" startAt="1"/>
              <a:defRPr b="1" sz="1400" u="sng"/>
            </a:pPr>
          </a:p>
          <a:p>
            <a:pPr marL="342900" indent="-342900">
              <a:buSzPct val="100000"/>
              <a:buAutoNum type="arabicPeriod" startAt="2"/>
              <a:defRPr b="1" sz="1400" u="sng"/>
            </a:pPr>
            <a:r>
              <a:t>이후 수정된 상품 수량이 제대로 반영됨</a:t>
            </a:r>
            <a:r>
              <a:t>.</a:t>
            </a:r>
          </a:p>
        </p:txBody>
      </p:sp>
      <p:pic>
        <p:nvPicPr>
          <p:cNvPr id="713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143000"/>
            <a:ext cx="6934200" cy="4925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6" name="그룹 9"/>
          <p:cNvGrpSpPr/>
          <p:nvPr/>
        </p:nvGrpSpPr>
        <p:grpSpPr>
          <a:xfrm>
            <a:off x="838200" y="2286000"/>
            <a:ext cx="324385" cy="304800"/>
            <a:chOff x="0" y="0"/>
            <a:chExt cx="324384" cy="304800"/>
          </a:xfrm>
        </p:grpSpPr>
        <p:sp>
          <p:nvSpPr>
            <p:cNvPr id="714" name="object 255"/>
            <p:cNvSpPr/>
            <p:nvPr/>
          </p:nvSpPr>
          <p:spPr>
            <a:xfrm>
              <a:off x="0" y="0"/>
              <a:ext cx="324385" cy="304800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object 256"/>
            <p:cNvSpPr txBox="1"/>
            <p:nvPr/>
          </p:nvSpPr>
          <p:spPr>
            <a:xfrm>
              <a:off x="119088" y="58912"/>
              <a:ext cx="137052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1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717" name="직선 연결선 7"/>
          <p:cNvSpPr/>
          <p:nvPr/>
        </p:nvSpPr>
        <p:spPr>
          <a:xfrm flipH="1">
            <a:off x="1094339" y="2514600"/>
            <a:ext cx="685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2"/>
          <p:cNvSpPr/>
          <p:nvPr/>
        </p:nvSpPr>
        <p:spPr>
          <a:xfrm>
            <a:off x="8685021" y="1114425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object 5"/>
          <p:cNvSpPr/>
          <p:nvPr/>
        </p:nvSpPr>
        <p:spPr>
          <a:xfrm>
            <a:off x="8038210" y="1412366"/>
            <a:ext cx="1684276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79CD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object 6"/>
          <p:cNvSpPr txBox="1"/>
          <p:nvPr/>
        </p:nvSpPr>
        <p:spPr>
          <a:xfrm>
            <a:off x="8367141" y="1486788"/>
            <a:ext cx="102679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DB &amp;</a:t>
            </a:r>
            <a:r>
              <a:rPr spc="-70"/>
              <a:t> </a:t>
            </a:r>
            <a:r>
              <a:rPr spc="-5"/>
              <a:t>SERVER</a:t>
            </a:r>
          </a:p>
        </p:txBody>
      </p:sp>
      <p:sp>
        <p:nvSpPr>
          <p:cNvPr id="137" name="object 7"/>
          <p:cNvSpPr/>
          <p:nvPr/>
        </p:nvSpPr>
        <p:spPr>
          <a:xfrm>
            <a:off x="4010404" y="1571371"/>
            <a:ext cx="4027805" cy="190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object 8"/>
          <p:cNvSpPr/>
          <p:nvPr/>
        </p:nvSpPr>
        <p:spPr>
          <a:xfrm>
            <a:off x="5241924" y="1412366"/>
            <a:ext cx="1684404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2C304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object 9"/>
          <p:cNvSpPr/>
          <p:nvPr/>
        </p:nvSpPr>
        <p:spPr>
          <a:xfrm>
            <a:off x="2326003" y="1412366"/>
            <a:ext cx="1684402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object 10"/>
          <p:cNvSpPr txBox="1"/>
          <p:nvPr/>
        </p:nvSpPr>
        <p:spPr>
          <a:xfrm>
            <a:off x="3997704" y="1486788"/>
            <a:ext cx="405320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879600" algn="l"/>
                <a:tab pos="4038600" algn="l"/>
              </a:tabLst>
              <a:defRPr b="1" strike="sngStrike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	</a:t>
            </a:r>
            <a:r>
              <a:rPr spc="-10"/>
              <a:t>BACK	</a:t>
            </a:r>
          </a:p>
        </p:txBody>
      </p:sp>
      <p:sp>
        <p:nvSpPr>
          <p:cNvPr id="141" name="object 11"/>
          <p:cNvSpPr txBox="1"/>
          <p:nvPr/>
        </p:nvSpPr>
        <p:spPr>
          <a:xfrm>
            <a:off x="2902966" y="1486788"/>
            <a:ext cx="53149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-10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</a:t>
            </a:r>
            <a:r>
              <a:rPr spc="-20"/>
              <a:t>R</a:t>
            </a:r>
            <a:r>
              <a:rPr spc="0"/>
              <a:t>ONT</a:t>
            </a:r>
          </a:p>
        </p:txBody>
      </p:sp>
      <p:sp>
        <p:nvSpPr>
          <p:cNvPr id="142" name="object 12"/>
          <p:cNvSpPr/>
          <p:nvPr/>
        </p:nvSpPr>
        <p:spPr>
          <a:xfrm>
            <a:off x="2132076" y="2055087"/>
            <a:ext cx="2060449" cy="10251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object 13"/>
          <p:cNvSpPr/>
          <p:nvPr/>
        </p:nvSpPr>
        <p:spPr>
          <a:xfrm>
            <a:off x="2130931" y="3156342"/>
            <a:ext cx="2044955" cy="9438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object 14"/>
          <p:cNvSpPr/>
          <p:nvPr/>
        </p:nvSpPr>
        <p:spPr>
          <a:xfrm>
            <a:off x="1985516" y="4081195"/>
            <a:ext cx="1991361" cy="108618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object 15"/>
          <p:cNvSpPr/>
          <p:nvPr/>
        </p:nvSpPr>
        <p:spPr>
          <a:xfrm>
            <a:off x="2101595" y="5124970"/>
            <a:ext cx="1842007" cy="88414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object 16"/>
          <p:cNvSpPr/>
          <p:nvPr/>
        </p:nvSpPr>
        <p:spPr>
          <a:xfrm>
            <a:off x="5998207" y="2014629"/>
            <a:ext cx="1771524" cy="88573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object 17"/>
          <p:cNvSpPr/>
          <p:nvPr/>
        </p:nvSpPr>
        <p:spPr>
          <a:xfrm>
            <a:off x="6059537" y="3325124"/>
            <a:ext cx="1865503" cy="60628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object 20"/>
          <p:cNvSpPr/>
          <p:nvPr/>
        </p:nvSpPr>
        <p:spPr>
          <a:xfrm>
            <a:off x="8099097" y="3366680"/>
            <a:ext cx="1535050" cy="11256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9" name="그림 22" descr="그림 2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11290" y="1931161"/>
            <a:ext cx="1162051" cy="116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그림 18" descr="그림 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45768" y="4085051"/>
            <a:ext cx="1723963" cy="643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그림 20" descr="그림 2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124274" y="4778828"/>
            <a:ext cx="2238376" cy="117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그림 21" descr="그림 2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667756" y="3162801"/>
            <a:ext cx="1211896" cy="8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Box 3"/>
          <p:cNvSpPr txBox="1"/>
          <p:nvPr/>
        </p:nvSpPr>
        <p:spPr>
          <a:xfrm>
            <a:off x="8656319" y="399758"/>
            <a:ext cx="272796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02</a:t>
            </a:r>
            <a:r>
              <a:rPr sz="3200"/>
              <a:t>/ </a:t>
            </a:r>
            <a:r>
              <a:rPr sz="3200"/>
              <a:t>사용 기술</a:t>
            </a:r>
          </a:p>
        </p:txBody>
      </p:sp>
      <p:pic>
        <p:nvPicPr>
          <p:cNvPr id="154" name="그림 23" descr="그림 2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030012" y="4710340"/>
            <a:ext cx="1678437" cy="93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그림 24" descr="그림 2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382801" y="2068041"/>
            <a:ext cx="1584514" cy="888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그림 2" descr="그림 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306832" y="3926254"/>
            <a:ext cx="1805684" cy="931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그룹 16"/>
          <p:cNvGrpSpPr/>
          <p:nvPr/>
        </p:nvGrpSpPr>
        <p:grpSpPr>
          <a:xfrm>
            <a:off x="7005672" y="884253"/>
            <a:ext cx="964642" cy="964642"/>
            <a:chOff x="0" y="0"/>
            <a:chExt cx="964641" cy="964641"/>
          </a:xfrm>
        </p:grpSpPr>
        <p:sp>
          <p:nvSpPr>
            <p:cNvPr id="719" name="직선 연결선 9"/>
            <p:cNvSpPr/>
            <p:nvPr/>
          </p:nvSpPr>
          <p:spPr>
            <a:xfrm flipH="1">
              <a:off x="92889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0" name="직선 연결선 13"/>
            <p:cNvSpPr/>
            <p:nvPr/>
          </p:nvSpPr>
          <p:spPr>
            <a:xfrm flipH="1" flipV="1">
              <a:off x="0" y="9415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4" name="그룹 17"/>
          <p:cNvGrpSpPr/>
          <p:nvPr/>
        </p:nvGrpSpPr>
        <p:grpSpPr>
          <a:xfrm>
            <a:off x="6965478" y="5044271"/>
            <a:ext cx="965274" cy="964642"/>
            <a:chOff x="0" y="0"/>
            <a:chExt cx="965273" cy="964641"/>
          </a:xfrm>
        </p:grpSpPr>
        <p:sp>
          <p:nvSpPr>
            <p:cNvPr id="722" name="직선 연결선 18"/>
            <p:cNvSpPr/>
            <p:nvPr/>
          </p:nvSpPr>
          <p:spPr>
            <a:xfrm flipH="1" flipV="1">
              <a:off x="0" y="928893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3" name="직선 연결선 19"/>
            <p:cNvSpPr/>
            <p:nvPr/>
          </p:nvSpPr>
          <p:spPr>
            <a:xfrm flipV="1">
              <a:off x="96527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7" name="그룹 20"/>
          <p:cNvGrpSpPr/>
          <p:nvPr/>
        </p:nvGrpSpPr>
        <p:grpSpPr>
          <a:xfrm>
            <a:off x="3628906" y="884253"/>
            <a:ext cx="964642" cy="964642"/>
            <a:chOff x="0" y="0"/>
            <a:chExt cx="964641" cy="964641"/>
          </a:xfrm>
        </p:grpSpPr>
        <p:sp>
          <p:nvSpPr>
            <p:cNvPr id="725" name="직선 연결선 21"/>
            <p:cNvSpPr/>
            <p:nvPr/>
          </p:nvSpPr>
          <p:spPr>
            <a:xfrm flipH="1">
              <a:off x="36267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6" name="직선 연결선 22"/>
            <p:cNvSpPr/>
            <p:nvPr/>
          </p:nvSpPr>
          <p:spPr>
            <a:xfrm>
              <a:off x="0" y="9418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30" name="그룹 23"/>
          <p:cNvGrpSpPr/>
          <p:nvPr/>
        </p:nvGrpSpPr>
        <p:grpSpPr>
          <a:xfrm>
            <a:off x="3649525" y="5044271"/>
            <a:ext cx="964642" cy="964642"/>
            <a:chOff x="0" y="0"/>
            <a:chExt cx="964641" cy="964641"/>
          </a:xfrm>
        </p:grpSpPr>
        <p:sp>
          <p:nvSpPr>
            <p:cNvPr id="728" name="직선 연결선 24"/>
            <p:cNvSpPr/>
            <p:nvPr/>
          </p:nvSpPr>
          <p:spPr>
            <a:xfrm>
              <a:off x="0" y="926990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직선 연결선 25"/>
            <p:cNvSpPr/>
            <p:nvPr/>
          </p:nvSpPr>
          <p:spPr>
            <a:xfrm flipV="1">
              <a:off x="941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31" name="TextBox 26"/>
          <p:cNvSpPr txBox="1"/>
          <p:nvPr/>
        </p:nvSpPr>
        <p:spPr>
          <a:xfrm>
            <a:off x="4885268" y="1270836"/>
            <a:ext cx="1932941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YCT</a:t>
            </a:r>
          </a:p>
        </p:txBody>
      </p:sp>
      <p:sp>
        <p:nvSpPr>
          <p:cNvPr id="732" name="직사각형 27"/>
          <p:cNvSpPr txBox="1"/>
          <p:nvPr/>
        </p:nvSpPr>
        <p:spPr>
          <a:xfrm>
            <a:off x="3885000" y="2747755"/>
            <a:ext cx="4908479" cy="129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YCT</a:t>
            </a:r>
            <a:r>
              <a:t>는 협업 관리를 위한 웹 툴 입니다</a:t>
            </a:r>
            <a:r>
              <a:t>.</a:t>
            </a: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GIT: </a:t>
            </a: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 invalidUrl="" action="" tgtFrame="" tooltip="" history="1" highlightClick="0" endSnd="0"/>
              </a:rPr>
              <a:t>github.com/yosepjeon/YCT_AWS</a:t>
            </a:r>
          </a:p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ID: test / PASSWORD: test123</a:t>
            </a:r>
          </a:p>
        </p:txBody>
      </p:sp>
      <p:sp>
        <p:nvSpPr>
          <p:cNvPr id="733" name="TextBox 1"/>
          <p:cNvSpPr txBox="1"/>
          <p:nvPr/>
        </p:nvSpPr>
        <p:spPr>
          <a:xfrm>
            <a:off x="3885000" y="4455916"/>
            <a:ext cx="4451279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URL: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rPr>
              <a:t>http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 invalidUrl="" action="" tgtFrame="" tooltip="" history="1" highlightClick="0" endSnd="0"/>
              </a:rPr>
              <a:t>://15.165.89.35/yosep-spring-agile_cooperation_tool/user/login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object 2"/>
          <p:cNvSpPr/>
          <p:nvPr/>
        </p:nvSpPr>
        <p:spPr>
          <a:xfrm>
            <a:off x="3261739" y="1540383"/>
            <a:ext cx="55774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740" name="object 3"/>
          <p:cNvGrpSpPr/>
          <p:nvPr/>
        </p:nvGrpSpPr>
        <p:grpSpPr>
          <a:xfrm>
            <a:off x="3402710" y="969516"/>
            <a:ext cx="499491" cy="441326"/>
            <a:chOff x="0" y="0"/>
            <a:chExt cx="499489" cy="441325"/>
          </a:xfrm>
        </p:grpSpPr>
        <p:sp>
          <p:nvSpPr>
            <p:cNvPr id="736" name="도형"/>
            <p:cNvSpPr/>
            <p:nvPr/>
          </p:nvSpPr>
          <p:spPr>
            <a:xfrm>
              <a:off x="0" y="0"/>
              <a:ext cx="244043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0" y="0"/>
                  </a:moveTo>
                  <a:lnTo>
                    <a:pt x="8787" y="246"/>
                  </a:lnTo>
                  <a:lnTo>
                    <a:pt x="4882" y="1512"/>
                  </a:lnTo>
                  <a:lnTo>
                    <a:pt x="2271" y="3531"/>
                  </a:lnTo>
                  <a:lnTo>
                    <a:pt x="761" y="6071"/>
                  </a:lnTo>
                  <a:lnTo>
                    <a:pt x="266" y="7963"/>
                  </a:lnTo>
                  <a:lnTo>
                    <a:pt x="29" y="9865"/>
                  </a:lnTo>
                  <a:lnTo>
                    <a:pt x="0" y="10809"/>
                  </a:lnTo>
                  <a:lnTo>
                    <a:pt x="29" y="11769"/>
                  </a:lnTo>
                  <a:lnTo>
                    <a:pt x="266" y="13685"/>
                  </a:lnTo>
                  <a:lnTo>
                    <a:pt x="761" y="15579"/>
                  </a:lnTo>
                  <a:lnTo>
                    <a:pt x="2271" y="18119"/>
                  </a:lnTo>
                  <a:lnTo>
                    <a:pt x="4891" y="20104"/>
                  </a:lnTo>
                  <a:lnTo>
                    <a:pt x="8820" y="21354"/>
                  </a:lnTo>
                  <a:lnTo>
                    <a:pt x="12320" y="21600"/>
                  </a:lnTo>
                  <a:lnTo>
                    <a:pt x="14164" y="21538"/>
                  </a:lnTo>
                  <a:lnTo>
                    <a:pt x="18659" y="20624"/>
                  </a:lnTo>
                  <a:lnTo>
                    <a:pt x="21600" y="18971"/>
                  </a:lnTo>
                  <a:lnTo>
                    <a:pt x="12320" y="18971"/>
                  </a:lnTo>
                  <a:lnTo>
                    <a:pt x="11221" y="18917"/>
                  </a:lnTo>
                  <a:lnTo>
                    <a:pt x="8074" y="17669"/>
                  </a:lnTo>
                  <a:lnTo>
                    <a:pt x="6421" y="15373"/>
                  </a:lnTo>
                  <a:lnTo>
                    <a:pt x="5890" y="13345"/>
                  </a:lnTo>
                  <a:lnTo>
                    <a:pt x="5753" y="11390"/>
                  </a:lnTo>
                  <a:lnTo>
                    <a:pt x="5753" y="10243"/>
                  </a:lnTo>
                  <a:lnTo>
                    <a:pt x="5890" y="8292"/>
                  </a:lnTo>
                  <a:lnTo>
                    <a:pt x="6421" y="6252"/>
                  </a:lnTo>
                  <a:lnTo>
                    <a:pt x="7542" y="4448"/>
                  </a:lnTo>
                  <a:lnTo>
                    <a:pt x="10251" y="2817"/>
                  </a:lnTo>
                  <a:lnTo>
                    <a:pt x="12320" y="2598"/>
                  </a:lnTo>
                  <a:lnTo>
                    <a:pt x="21509" y="2598"/>
                  </a:lnTo>
                  <a:lnTo>
                    <a:pt x="20863" y="2114"/>
                  </a:lnTo>
                  <a:lnTo>
                    <a:pt x="17334" y="553"/>
                  </a:lnTo>
                  <a:lnTo>
                    <a:pt x="14164" y="62"/>
                  </a:lnTo>
                  <a:lnTo>
                    <a:pt x="1232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7" name="도형"/>
            <p:cNvSpPr/>
            <p:nvPr/>
          </p:nvSpPr>
          <p:spPr>
            <a:xfrm>
              <a:off x="139190" y="53085"/>
              <a:ext cx="142623" cy="3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3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7" y="2441"/>
                  </a:lnTo>
                  <a:lnTo>
                    <a:pt x="10373" y="4820"/>
                  </a:lnTo>
                  <a:lnTo>
                    <a:pt x="11406" y="7512"/>
                  </a:lnTo>
                  <a:lnTo>
                    <a:pt x="11766" y="10086"/>
                  </a:lnTo>
                  <a:lnTo>
                    <a:pt x="11790" y="10833"/>
                  </a:lnTo>
                  <a:lnTo>
                    <a:pt x="11766" y="11599"/>
                  </a:lnTo>
                  <a:lnTo>
                    <a:pt x="11406" y="14179"/>
                  </a:lnTo>
                  <a:lnTo>
                    <a:pt x="10373" y="16854"/>
                  </a:lnTo>
                  <a:lnTo>
                    <a:pt x="8297" y="19222"/>
                  </a:lnTo>
                  <a:lnTo>
                    <a:pt x="3505" y="21318"/>
                  </a:lnTo>
                  <a:lnTo>
                    <a:pt x="0" y="21600"/>
                  </a:lnTo>
                  <a:lnTo>
                    <a:pt x="15880" y="21600"/>
                  </a:lnTo>
                  <a:lnTo>
                    <a:pt x="18554" y="19419"/>
                  </a:lnTo>
                  <a:lnTo>
                    <a:pt x="20715" y="15892"/>
                  </a:lnTo>
                  <a:lnTo>
                    <a:pt x="21381" y="13363"/>
                  </a:lnTo>
                  <a:lnTo>
                    <a:pt x="21600" y="10833"/>
                  </a:lnTo>
                  <a:lnTo>
                    <a:pt x="21545" y="9587"/>
                  </a:lnTo>
                  <a:lnTo>
                    <a:pt x="21105" y="7078"/>
                  </a:lnTo>
                  <a:lnTo>
                    <a:pt x="20177" y="4581"/>
                  </a:lnTo>
                  <a:lnTo>
                    <a:pt x="17465" y="1230"/>
                  </a:lnTo>
                  <a:lnTo>
                    <a:pt x="16155" y="249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8" name="직사각형"/>
            <p:cNvSpPr/>
            <p:nvPr/>
          </p:nvSpPr>
          <p:spPr>
            <a:xfrm>
              <a:off x="436243" y="95630"/>
              <a:ext cx="63247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9" name="도형"/>
            <p:cNvSpPr/>
            <p:nvPr/>
          </p:nvSpPr>
          <p:spPr>
            <a:xfrm>
              <a:off x="351280" y="17271"/>
              <a:ext cx="148210" cy="12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05" y="1863"/>
                  </a:lnTo>
                  <a:lnTo>
                    <a:pt x="10240" y="3596"/>
                  </a:lnTo>
                  <a:lnTo>
                    <a:pt x="5450" y="8039"/>
                  </a:lnTo>
                  <a:lnTo>
                    <a:pt x="0" y="11530"/>
                  </a:lnTo>
                  <a:lnTo>
                    <a:pt x="0" y="21600"/>
                  </a:lnTo>
                  <a:lnTo>
                    <a:pt x="5021" y="18527"/>
                  </a:lnTo>
                  <a:lnTo>
                    <a:pt x="10274" y="15048"/>
                  </a:lnTo>
                  <a:lnTo>
                    <a:pt x="12383" y="13448"/>
                  </a:lnTo>
                  <a:lnTo>
                    <a:pt x="21600" y="13448"/>
                  </a:lnTo>
                  <a:lnTo>
                    <a:pt x="21600" y="1635"/>
                  </a:lnTo>
                  <a:lnTo>
                    <a:pt x="21434" y="959"/>
                  </a:lnTo>
                  <a:lnTo>
                    <a:pt x="21100" y="588"/>
                  </a:lnTo>
                  <a:lnTo>
                    <a:pt x="20786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41" name="object 4"/>
          <p:cNvSpPr/>
          <p:nvPr/>
        </p:nvSpPr>
        <p:spPr>
          <a:xfrm>
            <a:off x="3467608" y="1022602"/>
            <a:ext cx="152146" cy="33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48" y="0"/>
                </a:moveTo>
                <a:lnTo>
                  <a:pt x="4724" y="1156"/>
                </a:lnTo>
                <a:lnTo>
                  <a:pt x="1587" y="3977"/>
                </a:lnTo>
                <a:lnTo>
                  <a:pt x="410" y="6586"/>
                </a:lnTo>
                <a:lnTo>
                  <a:pt x="56" y="9283"/>
                </a:lnTo>
                <a:lnTo>
                  <a:pt x="0" y="10833"/>
                </a:lnTo>
                <a:lnTo>
                  <a:pt x="14" y="11599"/>
                </a:lnTo>
                <a:lnTo>
                  <a:pt x="234" y="14179"/>
                </a:lnTo>
                <a:lnTo>
                  <a:pt x="1086" y="16854"/>
                </a:lnTo>
                <a:lnTo>
                  <a:pt x="2885" y="19222"/>
                </a:lnTo>
                <a:lnTo>
                  <a:pt x="7230" y="21318"/>
                </a:lnTo>
                <a:lnTo>
                  <a:pt x="10548" y="21600"/>
                </a:lnTo>
                <a:lnTo>
                  <a:pt x="12282" y="21529"/>
                </a:lnTo>
                <a:lnTo>
                  <a:pt x="17421" y="19883"/>
                </a:lnTo>
                <a:lnTo>
                  <a:pt x="20271" y="16854"/>
                </a:lnTo>
                <a:lnTo>
                  <a:pt x="21239" y="14179"/>
                </a:lnTo>
                <a:lnTo>
                  <a:pt x="21577" y="11599"/>
                </a:lnTo>
                <a:lnTo>
                  <a:pt x="21600" y="10833"/>
                </a:lnTo>
                <a:lnTo>
                  <a:pt x="21577" y="10086"/>
                </a:lnTo>
                <a:lnTo>
                  <a:pt x="21239" y="7512"/>
                </a:lnTo>
                <a:lnTo>
                  <a:pt x="20271" y="4820"/>
                </a:lnTo>
                <a:lnTo>
                  <a:pt x="18325" y="2441"/>
                </a:lnTo>
                <a:lnTo>
                  <a:pt x="13834" y="289"/>
                </a:lnTo>
                <a:lnTo>
                  <a:pt x="1054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2" name="object 5"/>
          <p:cNvSpPr/>
          <p:nvPr/>
        </p:nvSpPr>
        <p:spPr>
          <a:xfrm>
            <a:off x="3753992" y="986788"/>
            <a:ext cx="148211" cy="413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00" y="179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382" y="21600"/>
                </a:lnTo>
                <a:lnTo>
                  <a:pt x="12382" y="4094"/>
                </a:lnTo>
                <a:lnTo>
                  <a:pt x="12038" y="4188"/>
                </a:lnTo>
                <a:lnTo>
                  <a:pt x="11337" y="4350"/>
                </a:lnTo>
                <a:lnTo>
                  <a:pt x="5020" y="5641"/>
                </a:lnTo>
                <a:lnTo>
                  <a:pt x="0" y="6576"/>
                </a:lnTo>
                <a:lnTo>
                  <a:pt x="0" y="3510"/>
                </a:lnTo>
                <a:lnTo>
                  <a:pt x="1909" y="3187"/>
                </a:lnTo>
                <a:lnTo>
                  <a:pt x="3725" y="2833"/>
                </a:lnTo>
                <a:lnTo>
                  <a:pt x="8668" y="1583"/>
                </a:lnTo>
                <a:lnTo>
                  <a:pt x="11805" y="567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3" name="object 6"/>
          <p:cNvSpPr/>
          <p:nvPr/>
        </p:nvSpPr>
        <p:spPr>
          <a:xfrm>
            <a:off x="3402710" y="969516"/>
            <a:ext cx="281815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69" y="0"/>
                </a:moveTo>
                <a:lnTo>
                  <a:pt x="13713" y="246"/>
                </a:lnTo>
                <a:lnTo>
                  <a:pt x="17172" y="1512"/>
                </a:lnTo>
                <a:lnTo>
                  <a:pt x="19507" y="3531"/>
                </a:lnTo>
                <a:lnTo>
                  <a:pt x="20880" y="6071"/>
                </a:lnTo>
                <a:lnTo>
                  <a:pt x="21349" y="7963"/>
                </a:lnTo>
                <a:lnTo>
                  <a:pt x="21572" y="9865"/>
                </a:lnTo>
                <a:lnTo>
                  <a:pt x="21600" y="10809"/>
                </a:lnTo>
                <a:lnTo>
                  <a:pt x="21572" y="11769"/>
                </a:lnTo>
                <a:lnTo>
                  <a:pt x="21349" y="13685"/>
                </a:lnTo>
                <a:lnTo>
                  <a:pt x="20880" y="15579"/>
                </a:lnTo>
                <a:lnTo>
                  <a:pt x="19507" y="18119"/>
                </a:lnTo>
                <a:lnTo>
                  <a:pt x="17172" y="20104"/>
                </a:lnTo>
                <a:lnTo>
                  <a:pt x="13713" y="21354"/>
                </a:lnTo>
                <a:lnTo>
                  <a:pt x="10669" y="21600"/>
                </a:lnTo>
                <a:lnTo>
                  <a:pt x="9075" y="21538"/>
                </a:lnTo>
                <a:lnTo>
                  <a:pt x="5227" y="20624"/>
                </a:lnTo>
                <a:lnTo>
                  <a:pt x="2607" y="18852"/>
                </a:lnTo>
                <a:lnTo>
                  <a:pt x="1001" y="16470"/>
                </a:lnTo>
                <a:lnTo>
                  <a:pt x="230" y="13685"/>
                </a:lnTo>
                <a:lnTo>
                  <a:pt x="26" y="11769"/>
                </a:lnTo>
                <a:lnTo>
                  <a:pt x="0" y="10809"/>
                </a:lnTo>
                <a:lnTo>
                  <a:pt x="26" y="9865"/>
                </a:lnTo>
                <a:lnTo>
                  <a:pt x="230" y="7963"/>
                </a:lnTo>
                <a:lnTo>
                  <a:pt x="659" y="6071"/>
                </a:lnTo>
                <a:lnTo>
                  <a:pt x="1966" y="3531"/>
                </a:lnTo>
                <a:lnTo>
                  <a:pt x="4228" y="1512"/>
                </a:lnTo>
                <a:lnTo>
                  <a:pt x="7610" y="246"/>
                </a:lnTo>
                <a:lnTo>
                  <a:pt x="1066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4" name="object 28"/>
          <p:cNvSpPr/>
          <p:nvPr/>
        </p:nvSpPr>
        <p:spPr>
          <a:xfrm>
            <a:off x="6691121" y="1974849"/>
            <a:ext cx="489585" cy="180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5" name="object 75"/>
          <p:cNvSpPr/>
          <p:nvPr/>
        </p:nvSpPr>
        <p:spPr>
          <a:xfrm>
            <a:off x="3299839" y="5731433"/>
            <a:ext cx="56790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6" name="TextBox 75"/>
          <p:cNvSpPr txBox="1"/>
          <p:nvPr/>
        </p:nvSpPr>
        <p:spPr>
          <a:xfrm>
            <a:off x="6675119" y="2362199"/>
            <a:ext cx="181356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스프린트 기능 개발</a:t>
            </a:r>
          </a:p>
        </p:txBody>
      </p:sp>
      <p:sp>
        <p:nvSpPr>
          <p:cNvPr id="747" name="TextBox 76"/>
          <p:cNvSpPr txBox="1"/>
          <p:nvPr/>
        </p:nvSpPr>
        <p:spPr>
          <a:xfrm>
            <a:off x="6669258" y="2688690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프로젝트 기능 개발</a:t>
            </a:r>
          </a:p>
        </p:txBody>
      </p:sp>
      <p:sp>
        <p:nvSpPr>
          <p:cNvPr id="748" name="TextBox 77"/>
          <p:cNvSpPr txBox="1"/>
          <p:nvPr/>
        </p:nvSpPr>
        <p:spPr>
          <a:xfrm>
            <a:off x="6669258" y="3015482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테스크 기능 개발</a:t>
            </a:r>
          </a:p>
        </p:txBody>
      </p:sp>
      <p:sp>
        <p:nvSpPr>
          <p:cNvPr id="749" name="TextBox 78"/>
          <p:cNvSpPr txBox="1"/>
          <p:nvPr/>
        </p:nvSpPr>
        <p:spPr>
          <a:xfrm>
            <a:off x="6669258" y="3352794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실시간 칸반 보드 개발</a:t>
            </a:r>
          </a:p>
        </p:txBody>
      </p:sp>
      <p:sp>
        <p:nvSpPr>
          <p:cNvPr id="750" name="TextBox 79"/>
          <p:cNvSpPr txBox="1"/>
          <p:nvPr/>
        </p:nvSpPr>
        <p:spPr>
          <a:xfrm>
            <a:off x="6669258" y="3690106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날씨 오픈 </a:t>
            </a:r>
            <a:r>
              <a:t>API </a:t>
            </a:r>
            <a:r>
              <a:t>연동</a:t>
            </a:r>
          </a:p>
        </p:txBody>
      </p:sp>
      <p:sp>
        <p:nvSpPr>
          <p:cNvPr id="751" name="TextBox 80"/>
          <p:cNvSpPr txBox="1"/>
          <p:nvPr/>
        </p:nvSpPr>
        <p:spPr>
          <a:xfrm>
            <a:off x="3378022" y="2302279"/>
            <a:ext cx="21362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DB: MYSQL</a:t>
            </a:r>
          </a:p>
        </p:txBody>
      </p:sp>
      <p:sp>
        <p:nvSpPr>
          <p:cNvPr id="752" name="TextBox 82"/>
          <p:cNvSpPr txBox="1"/>
          <p:nvPr/>
        </p:nvSpPr>
        <p:spPr>
          <a:xfrm>
            <a:off x="3378022" y="2674477"/>
            <a:ext cx="27491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IDE: Spring STS 3.9.6</a:t>
            </a:r>
          </a:p>
        </p:txBody>
      </p:sp>
      <p:sp>
        <p:nvSpPr>
          <p:cNvPr id="753" name="TextBox 84"/>
          <p:cNvSpPr txBox="1"/>
          <p:nvPr/>
        </p:nvSpPr>
        <p:spPr>
          <a:xfrm>
            <a:off x="4008119" y="1066799"/>
            <a:ext cx="1813562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YCT </a:t>
            </a:r>
            <a:r>
              <a:t>소개</a:t>
            </a:r>
          </a:p>
        </p:txBody>
      </p:sp>
      <p:sp>
        <p:nvSpPr>
          <p:cNvPr id="754" name="TextBox 18"/>
          <p:cNvSpPr txBox="1"/>
          <p:nvPr/>
        </p:nvSpPr>
        <p:spPr>
          <a:xfrm>
            <a:off x="3378022" y="1956995"/>
            <a:ext cx="27491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JDK: Java SE 1.8.0_181</a:t>
            </a:r>
          </a:p>
        </p:txBody>
      </p:sp>
      <p:sp>
        <p:nvSpPr>
          <p:cNvPr id="755" name="TextBox 19"/>
          <p:cNvSpPr txBox="1"/>
          <p:nvPr/>
        </p:nvSpPr>
        <p:spPr>
          <a:xfrm>
            <a:off x="3378022" y="3022626"/>
            <a:ext cx="27491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Cloud: AWS(EC2,RDS,S3)</a:t>
            </a:r>
          </a:p>
        </p:txBody>
      </p:sp>
      <p:sp>
        <p:nvSpPr>
          <p:cNvPr id="756" name="TextBox 20"/>
          <p:cNvSpPr txBox="1"/>
          <p:nvPr/>
        </p:nvSpPr>
        <p:spPr>
          <a:xfrm>
            <a:off x="6669258" y="3988489"/>
            <a:ext cx="18135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/</a:t>
            </a:r>
            <a:r>
              <a:t>실시간 채팅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bject 4"/>
          <p:cNvSpPr/>
          <p:nvPr/>
        </p:nvSpPr>
        <p:spPr>
          <a:xfrm>
            <a:off x="2052446" y="1612263"/>
            <a:ext cx="1472440" cy="5932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9" name="object 5"/>
          <p:cNvSpPr/>
          <p:nvPr/>
        </p:nvSpPr>
        <p:spPr>
          <a:xfrm>
            <a:off x="5884671" y="1659634"/>
            <a:ext cx="1296798" cy="149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0" name="object 6"/>
          <p:cNvSpPr/>
          <p:nvPr/>
        </p:nvSpPr>
        <p:spPr>
          <a:xfrm>
            <a:off x="5931534" y="1869184"/>
            <a:ext cx="1337057" cy="5971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1" name="object 7"/>
          <p:cNvSpPr/>
          <p:nvPr/>
        </p:nvSpPr>
        <p:spPr>
          <a:xfrm>
            <a:off x="9735222" y="2944177"/>
            <a:ext cx="791211" cy="14935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78" name="object 8"/>
          <p:cNvGrpSpPr/>
          <p:nvPr/>
        </p:nvGrpSpPr>
        <p:grpSpPr>
          <a:xfrm>
            <a:off x="9786276" y="3158297"/>
            <a:ext cx="612268" cy="159385"/>
            <a:chOff x="0" y="0"/>
            <a:chExt cx="612267" cy="159384"/>
          </a:xfrm>
        </p:grpSpPr>
        <p:sp>
          <p:nvSpPr>
            <p:cNvPr id="762" name="직사각형"/>
            <p:cNvSpPr/>
            <p:nvPr/>
          </p:nvSpPr>
          <p:spPr>
            <a:xfrm>
              <a:off x="466344" y="123760"/>
              <a:ext cx="14592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직사각형"/>
            <p:cNvSpPr/>
            <p:nvPr/>
          </p:nvSpPr>
          <p:spPr>
            <a:xfrm>
              <a:off x="0" y="123760"/>
              <a:ext cx="14592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4" name="도형"/>
            <p:cNvSpPr/>
            <p:nvPr/>
          </p:nvSpPr>
          <p:spPr>
            <a:xfrm>
              <a:off x="342646" y="103377"/>
              <a:ext cx="105030" cy="5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6" y="0"/>
                  </a:moveTo>
                  <a:lnTo>
                    <a:pt x="0" y="0"/>
                  </a:lnTo>
                  <a:lnTo>
                    <a:pt x="0" y="3722"/>
                  </a:lnTo>
                  <a:lnTo>
                    <a:pt x="19327" y="3722"/>
                  </a:lnTo>
                  <a:lnTo>
                    <a:pt x="19327" y="21600"/>
                  </a:lnTo>
                  <a:lnTo>
                    <a:pt x="21600" y="21600"/>
                  </a:lnTo>
                  <a:lnTo>
                    <a:pt x="21600" y="882"/>
                  </a:lnTo>
                  <a:lnTo>
                    <a:pt x="21548" y="588"/>
                  </a:lnTo>
                  <a:lnTo>
                    <a:pt x="21339" y="98"/>
                  </a:lnTo>
                  <a:lnTo>
                    <a:pt x="2115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직사각형"/>
            <p:cNvSpPr/>
            <p:nvPr/>
          </p:nvSpPr>
          <p:spPr>
            <a:xfrm>
              <a:off x="13461" y="76516"/>
              <a:ext cx="11887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6" name="도형"/>
            <p:cNvSpPr/>
            <p:nvPr/>
          </p:nvSpPr>
          <p:spPr>
            <a:xfrm>
              <a:off x="35178" y="19050"/>
              <a:ext cx="12701" cy="5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21" y="0"/>
                  </a:moveTo>
                  <a:lnTo>
                    <a:pt x="0" y="0"/>
                  </a:lnTo>
                  <a:lnTo>
                    <a:pt x="1149" y="21600"/>
                  </a:lnTo>
                  <a:lnTo>
                    <a:pt x="21600" y="21600"/>
                  </a:lnTo>
                  <a:lnTo>
                    <a:pt x="20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7" name="도형"/>
            <p:cNvSpPr/>
            <p:nvPr/>
          </p:nvSpPr>
          <p:spPr>
            <a:xfrm>
              <a:off x="98170" y="19050"/>
              <a:ext cx="12701" cy="5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25" y="0"/>
                  </a:lnTo>
                  <a:lnTo>
                    <a:pt x="0" y="21600"/>
                  </a:lnTo>
                  <a:lnTo>
                    <a:pt x="1935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8" name="직사각형"/>
            <p:cNvSpPr/>
            <p:nvPr/>
          </p:nvSpPr>
          <p:spPr>
            <a:xfrm>
              <a:off x="17398" y="7937"/>
              <a:ext cx="110999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9" name="직사각형"/>
            <p:cNvSpPr/>
            <p:nvPr/>
          </p:nvSpPr>
          <p:spPr>
            <a:xfrm>
              <a:off x="155448" y="125729"/>
              <a:ext cx="14592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0" name="직사각형"/>
            <p:cNvSpPr/>
            <p:nvPr/>
          </p:nvSpPr>
          <p:spPr>
            <a:xfrm>
              <a:off x="221931" y="95122"/>
              <a:ext cx="12701" cy="3213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1" name="도형"/>
            <p:cNvSpPr/>
            <p:nvPr/>
          </p:nvSpPr>
          <p:spPr>
            <a:xfrm>
              <a:off x="175259" y="8127"/>
              <a:ext cx="109730" cy="8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0" y="0"/>
                  </a:moveTo>
                  <a:lnTo>
                    <a:pt x="0" y="0"/>
                  </a:lnTo>
                  <a:lnTo>
                    <a:pt x="0" y="2302"/>
                  </a:lnTo>
                  <a:lnTo>
                    <a:pt x="18125" y="2302"/>
                  </a:lnTo>
                  <a:lnTo>
                    <a:pt x="18125" y="9744"/>
                  </a:lnTo>
                  <a:lnTo>
                    <a:pt x="525" y="9744"/>
                  </a:lnTo>
                  <a:lnTo>
                    <a:pt x="350" y="9807"/>
                  </a:lnTo>
                  <a:lnTo>
                    <a:pt x="150" y="10059"/>
                  </a:lnTo>
                  <a:lnTo>
                    <a:pt x="100" y="10280"/>
                  </a:lnTo>
                  <a:lnTo>
                    <a:pt x="100" y="21032"/>
                  </a:lnTo>
                  <a:lnTo>
                    <a:pt x="150" y="21253"/>
                  </a:lnTo>
                  <a:lnTo>
                    <a:pt x="250" y="21379"/>
                  </a:lnTo>
                  <a:lnTo>
                    <a:pt x="350" y="21537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19298"/>
                  </a:lnTo>
                  <a:lnTo>
                    <a:pt x="2275" y="19298"/>
                  </a:lnTo>
                  <a:lnTo>
                    <a:pt x="2275" y="12046"/>
                  </a:lnTo>
                  <a:lnTo>
                    <a:pt x="19900" y="12046"/>
                  </a:lnTo>
                  <a:lnTo>
                    <a:pt x="20075" y="11982"/>
                  </a:lnTo>
                  <a:lnTo>
                    <a:pt x="20175" y="11856"/>
                  </a:lnTo>
                  <a:lnTo>
                    <a:pt x="20275" y="11699"/>
                  </a:lnTo>
                  <a:lnTo>
                    <a:pt x="20325" y="11509"/>
                  </a:lnTo>
                  <a:lnTo>
                    <a:pt x="20325" y="568"/>
                  </a:lnTo>
                  <a:lnTo>
                    <a:pt x="20275" y="378"/>
                  </a:lnTo>
                  <a:lnTo>
                    <a:pt x="20075" y="63"/>
                  </a:lnTo>
                  <a:lnTo>
                    <a:pt x="199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2" name="도형"/>
            <p:cNvSpPr/>
            <p:nvPr/>
          </p:nvSpPr>
          <p:spPr>
            <a:xfrm>
              <a:off x="486664" y="8000"/>
              <a:ext cx="106554" cy="87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3" y="0"/>
                  </a:moveTo>
                  <a:lnTo>
                    <a:pt x="438" y="0"/>
                  </a:lnTo>
                  <a:lnTo>
                    <a:pt x="257" y="63"/>
                  </a:lnTo>
                  <a:lnTo>
                    <a:pt x="154" y="220"/>
                  </a:lnTo>
                  <a:lnTo>
                    <a:pt x="51" y="345"/>
                  </a:lnTo>
                  <a:lnTo>
                    <a:pt x="0" y="565"/>
                  </a:lnTo>
                  <a:lnTo>
                    <a:pt x="0" y="21035"/>
                  </a:lnTo>
                  <a:lnTo>
                    <a:pt x="51" y="21255"/>
                  </a:lnTo>
                  <a:lnTo>
                    <a:pt x="154" y="21380"/>
                  </a:lnTo>
                  <a:lnTo>
                    <a:pt x="257" y="21537"/>
                  </a:lnTo>
                  <a:lnTo>
                    <a:pt x="438" y="21600"/>
                  </a:lnTo>
                  <a:lnTo>
                    <a:pt x="21600" y="21600"/>
                  </a:lnTo>
                  <a:lnTo>
                    <a:pt x="21600" y="19245"/>
                  </a:lnTo>
                  <a:lnTo>
                    <a:pt x="2291" y="19245"/>
                  </a:lnTo>
                  <a:lnTo>
                    <a:pt x="2291" y="11993"/>
                  </a:lnTo>
                  <a:lnTo>
                    <a:pt x="21265" y="11993"/>
                  </a:lnTo>
                  <a:lnTo>
                    <a:pt x="21265" y="9701"/>
                  </a:lnTo>
                  <a:lnTo>
                    <a:pt x="2291" y="9701"/>
                  </a:lnTo>
                  <a:lnTo>
                    <a:pt x="2291" y="2355"/>
                  </a:lnTo>
                  <a:lnTo>
                    <a:pt x="21343" y="2355"/>
                  </a:lnTo>
                  <a:lnTo>
                    <a:pt x="2134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3" name="도형"/>
            <p:cNvSpPr/>
            <p:nvPr/>
          </p:nvSpPr>
          <p:spPr>
            <a:xfrm>
              <a:off x="380238" y="2666"/>
              <a:ext cx="38989" cy="9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268" y="0"/>
                  </a:lnTo>
                  <a:lnTo>
                    <a:pt x="15268" y="7744"/>
                  </a:lnTo>
                  <a:lnTo>
                    <a:pt x="0" y="7744"/>
                  </a:lnTo>
                  <a:lnTo>
                    <a:pt x="0" y="10029"/>
                  </a:lnTo>
                  <a:lnTo>
                    <a:pt x="15268" y="10029"/>
                  </a:lnTo>
                  <a:lnTo>
                    <a:pt x="15268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4" name="도형"/>
            <p:cNvSpPr/>
            <p:nvPr/>
          </p:nvSpPr>
          <p:spPr>
            <a:xfrm>
              <a:off x="313944" y="17271"/>
              <a:ext cx="53770" cy="73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27" y="0"/>
                  </a:moveTo>
                  <a:lnTo>
                    <a:pt x="14335" y="0"/>
                  </a:lnTo>
                  <a:lnTo>
                    <a:pt x="14335" y="2995"/>
                  </a:lnTo>
                  <a:lnTo>
                    <a:pt x="14107" y="5843"/>
                  </a:lnTo>
                  <a:lnTo>
                    <a:pt x="6237" y="16355"/>
                  </a:lnTo>
                  <a:lnTo>
                    <a:pt x="0" y="19429"/>
                  </a:lnTo>
                  <a:lnTo>
                    <a:pt x="3928" y="21600"/>
                  </a:lnTo>
                  <a:lnTo>
                    <a:pt x="7040" y="20215"/>
                  </a:lnTo>
                  <a:lnTo>
                    <a:pt x="9642" y="18680"/>
                  </a:lnTo>
                  <a:lnTo>
                    <a:pt x="11734" y="16958"/>
                  </a:lnTo>
                  <a:lnTo>
                    <a:pt x="13877" y="15236"/>
                  </a:lnTo>
                  <a:lnTo>
                    <a:pt x="15509" y="13327"/>
                  </a:lnTo>
                  <a:lnTo>
                    <a:pt x="16784" y="11231"/>
                  </a:lnTo>
                  <a:lnTo>
                    <a:pt x="21600" y="11231"/>
                  </a:lnTo>
                  <a:lnTo>
                    <a:pt x="18927" y="2995"/>
                  </a:lnTo>
                  <a:lnTo>
                    <a:pt x="1892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5" name="도형"/>
            <p:cNvSpPr/>
            <p:nvPr/>
          </p:nvSpPr>
          <p:spPr>
            <a:xfrm>
              <a:off x="355726" y="55371"/>
              <a:ext cx="40261" cy="3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32" y="0"/>
                  </a:moveTo>
                  <a:lnTo>
                    <a:pt x="0" y="0"/>
                  </a:lnTo>
                  <a:lnTo>
                    <a:pt x="1703" y="4648"/>
                  </a:lnTo>
                  <a:lnTo>
                    <a:pt x="4021" y="8749"/>
                  </a:lnTo>
                  <a:lnTo>
                    <a:pt x="6950" y="12304"/>
                  </a:lnTo>
                  <a:lnTo>
                    <a:pt x="9812" y="15858"/>
                  </a:lnTo>
                  <a:lnTo>
                    <a:pt x="13287" y="18957"/>
                  </a:lnTo>
                  <a:lnTo>
                    <a:pt x="17307" y="21600"/>
                  </a:lnTo>
                  <a:lnTo>
                    <a:pt x="21600" y="16041"/>
                  </a:lnTo>
                  <a:lnTo>
                    <a:pt x="17105" y="13018"/>
                  </a:lnTo>
                  <a:lnTo>
                    <a:pt x="13236" y="9695"/>
                  </a:lnTo>
                  <a:lnTo>
                    <a:pt x="10006" y="6083"/>
                  </a:lnTo>
                  <a:lnTo>
                    <a:pt x="7427" y="218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6" name="직사각형"/>
            <p:cNvSpPr/>
            <p:nvPr/>
          </p:nvSpPr>
          <p:spPr>
            <a:xfrm>
              <a:off x="322706" y="6158"/>
              <a:ext cx="64898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7" name="직사각형"/>
            <p:cNvSpPr/>
            <p:nvPr/>
          </p:nvSpPr>
          <p:spPr>
            <a:xfrm>
              <a:off x="435926" y="0"/>
              <a:ext cx="12701" cy="9512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79" name="object 9"/>
          <p:cNvSpPr/>
          <p:nvPr/>
        </p:nvSpPr>
        <p:spPr>
          <a:xfrm>
            <a:off x="10248048" y="3288410"/>
            <a:ext cx="155068" cy="1"/>
          </a:xfrm>
          <a:prstGeom prst="line">
            <a:avLst/>
          </a:prstGeom>
          <a:ln w="18669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0" name="object 10"/>
          <p:cNvSpPr/>
          <p:nvPr/>
        </p:nvSpPr>
        <p:spPr>
          <a:xfrm>
            <a:off x="9781702" y="3288410"/>
            <a:ext cx="155068" cy="1"/>
          </a:xfrm>
          <a:prstGeom prst="line">
            <a:avLst/>
          </a:prstGeom>
          <a:ln w="18669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1" name="object 11"/>
          <p:cNvSpPr/>
          <p:nvPr/>
        </p:nvSpPr>
        <p:spPr>
          <a:xfrm>
            <a:off x="10128922" y="3261676"/>
            <a:ext cx="105030" cy="5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6" y="0"/>
                </a:lnTo>
                <a:lnTo>
                  <a:pt x="21339" y="98"/>
                </a:lnTo>
                <a:lnTo>
                  <a:pt x="21443" y="342"/>
                </a:lnTo>
                <a:lnTo>
                  <a:pt x="21548" y="588"/>
                </a:lnTo>
                <a:lnTo>
                  <a:pt x="21600" y="882"/>
                </a:lnTo>
                <a:lnTo>
                  <a:pt x="21600" y="21600"/>
                </a:lnTo>
                <a:lnTo>
                  <a:pt x="19328" y="21600"/>
                </a:lnTo>
                <a:lnTo>
                  <a:pt x="19328" y="3722"/>
                </a:lnTo>
                <a:lnTo>
                  <a:pt x="0" y="372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2" name="object 12"/>
          <p:cNvSpPr/>
          <p:nvPr/>
        </p:nvSpPr>
        <p:spPr>
          <a:xfrm>
            <a:off x="9833012" y="3177347"/>
            <a:ext cx="52832" cy="5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11" y="21600"/>
                </a:lnTo>
                <a:lnTo>
                  <a:pt x="2113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3" name="object 13"/>
          <p:cNvSpPr/>
          <p:nvPr/>
        </p:nvSpPr>
        <p:spPr>
          <a:xfrm>
            <a:off x="9799738" y="3167822"/>
            <a:ext cx="118874" cy="77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5" y="0"/>
                </a:moveTo>
                <a:lnTo>
                  <a:pt x="20884" y="0"/>
                </a:lnTo>
                <a:lnTo>
                  <a:pt x="20884" y="2638"/>
                </a:lnTo>
                <a:lnTo>
                  <a:pt x="17654" y="2638"/>
                </a:lnTo>
                <a:lnTo>
                  <a:pt x="17423" y="19032"/>
                </a:lnTo>
                <a:lnTo>
                  <a:pt x="21600" y="1903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032"/>
                </a:lnTo>
                <a:lnTo>
                  <a:pt x="4131" y="19032"/>
                </a:lnTo>
                <a:lnTo>
                  <a:pt x="4015" y="2638"/>
                </a:lnTo>
                <a:lnTo>
                  <a:pt x="715" y="2638"/>
                </a:lnTo>
                <a:lnTo>
                  <a:pt x="71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4" name="object 14"/>
          <p:cNvSpPr/>
          <p:nvPr/>
        </p:nvSpPr>
        <p:spPr>
          <a:xfrm>
            <a:off x="9941724" y="3166427"/>
            <a:ext cx="145924" cy="128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33" y="0"/>
                </a:moveTo>
                <a:lnTo>
                  <a:pt x="17896" y="0"/>
                </a:lnTo>
                <a:lnTo>
                  <a:pt x="18028" y="43"/>
                </a:lnTo>
                <a:lnTo>
                  <a:pt x="18103" y="149"/>
                </a:lnTo>
                <a:lnTo>
                  <a:pt x="18178" y="256"/>
                </a:lnTo>
                <a:lnTo>
                  <a:pt x="18216" y="383"/>
                </a:lnTo>
                <a:lnTo>
                  <a:pt x="18216" y="7775"/>
                </a:lnTo>
                <a:lnTo>
                  <a:pt x="18178" y="7903"/>
                </a:lnTo>
                <a:lnTo>
                  <a:pt x="18103" y="8009"/>
                </a:lnTo>
                <a:lnTo>
                  <a:pt x="18028" y="8095"/>
                </a:lnTo>
                <a:lnTo>
                  <a:pt x="17896" y="8137"/>
                </a:lnTo>
                <a:lnTo>
                  <a:pt x="4643" y="8137"/>
                </a:lnTo>
                <a:lnTo>
                  <a:pt x="4643" y="13037"/>
                </a:lnTo>
                <a:lnTo>
                  <a:pt x="19175" y="13037"/>
                </a:lnTo>
                <a:lnTo>
                  <a:pt x="19175" y="14592"/>
                </a:lnTo>
                <a:lnTo>
                  <a:pt x="11599" y="14592"/>
                </a:lnTo>
                <a:lnTo>
                  <a:pt x="11599" y="19981"/>
                </a:lnTo>
                <a:lnTo>
                  <a:pt x="21600" y="1998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981"/>
                </a:lnTo>
                <a:lnTo>
                  <a:pt x="9963" y="19981"/>
                </a:lnTo>
                <a:lnTo>
                  <a:pt x="9963" y="14592"/>
                </a:lnTo>
                <a:lnTo>
                  <a:pt x="3327" y="14592"/>
                </a:lnTo>
                <a:lnTo>
                  <a:pt x="3196" y="14549"/>
                </a:lnTo>
                <a:lnTo>
                  <a:pt x="3120" y="14443"/>
                </a:lnTo>
                <a:lnTo>
                  <a:pt x="3045" y="14358"/>
                </a:lnTo>
                <a:lnTo>
                  <a:pt x="3008" y="14208"/>
                </a:lnTo>
                <a:lnTo>
                  <a:pt x="3008" y="6944"/>
                </a:lnTo>
                <a:lnTo>
                  <a:pt x="3045" y="6795"/>
                </a:lnTo>
                <a:lnTo>
                  <a:pt x="3120" y="6710"/>
                </a:lnTo>
                <a:lnTo>
                  <a:pt x="3196" y="6625"/>
                </a:lnTo>
                <a:lnTo>
                  <a:pt x="3327" y="6582"/>
                </a:lnTo>
                <a:lnTo>
                  <a:pt x="16562" y="6582"/>
                </a:lnTo>
                <a:lnTo>
                  <a:pt x="16562" y="1555"/>
                </a:lnTo>
                <a:lnTo>
                  <a:pt x="2933" y="1555"/>
                </a:lnTo>
                <a:lnTo>
                  <a:pt x="293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5" name="object 15"/>
          <p:cNvSpPr/>
          <p:nvPr/>
        </p:nvSpPr>
        <p:spPr>
          <a:xfrm>
            <a:off x="10272939" y="3166298"/>
            <a:ext cx="106554" cy="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5" y="0"/>
                </a:moveTo>
                <a:lnTo>
                  <a:pt x="21343" y="0"/>
                </a:lnTo>
                <a:lnTo>
                  <a:pt x="21343" y="2355"/>
                </a:lnTo>
                <a:lnTo>
                  <a:pt x="2291" y="2355"/>
                </a:lnTo>
                <a:lnTo>
                  <a:pt x="2291" y="9701"/>
                </a:lnTo>
                <a:lnTo>
                  <a:pt x="21265" y="9701"/>
                </a:lnTo>
                <a:lnTo>
                  <a:pt x="21265" y="11993"/>
                </a:lnTo>
                <a:lnTo>
                  <a:pt x="2291" y="11993"/>
                </a:lnTo>
                <a:lnTo>
                  <a:pt x="2291" y="19245"/>
                </a:lnTo>
                <a:lnTo>
                  <a:pt x="21600" y="19245"/>
                </a:lnTo>
                <a:lnTo>
                  <a:pt x="21600" y="21600"/>
                </a:lnTo>
                <a:lnTo>
                  <a:pt x="437" y="21600"/>
                </a:lnTo>
                <a:lnTo>
                  <a:pt x="257" y="21537"/>
                </a:lnTo>
                <a:lnTo>
                  <a:pt x="154" y="21380"/>
                </a:lnTo>
                <a:lnTo>
                  <a:pt x="51" y="21255"/>
                </a:lnTo>
                <a:lnTo>
                  <a:pt x="0" y="21035"/>
                </a:lnTo>
                <a:lnTo>
                  <a:pt x="0" y="565"/>
                </a:lnTo>
                <a:lnTo>
                  <a:pt x="51" y="345"/>
                </a:lnTo>
                <a:lnTo>
                  <a:pt x="154" y="220"/>
                </a:lnTo>
                <a:lnTo>
                  <a:pt x="257" y="63"/>
                </a:lnTo>
                <a:lnTo>
                  <a:pt x="437" y="0"/>
                </a:lnTo>
                <a:lnTo>
                  <a:pt x="69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6" name="object 16"/>
          <p:cNvSpPr/>
          <p:nvPr/>
        </p:nvSpPr>
        <p:spPr>
          <a:xfrm>
            <a:off x="10100219" y="3166046"/>
            <a:ext cx="82043" cy="8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07" y="0"/>
                </a:moveTo>
                <a:lnTo>
                  <a:pt x="19393" y="0"/>
                </a:lnTo>
                <a:lnTo>
                  <a:pt x="19393" y="2484"/>
                </a:lnTo>
                <a:lnTo>
                  <a:pt x="12405" y="2484"/>
                </a:lnTo>
                <a:lnTo>
                  <a:pt x="12405" y="5135"/>
                </a:lnTo>
                <a:lnTo>
                  <a:pt x="15911" y="14634"/>
                </a:lnTo>
                <a:lnTo>
                  <a:pt x="21600" y="18254"/>
                </a:lnTo>
                <a:lnTo>
                  <a:pt x="19493" y="20275"/>
                </a:lnTo>
                <a:lnTo>
                  <a:pt x="17521" y="19314"/>
                </a:lnTo>
                <a:lnTo>
                  <a:pt x="15815" y="18188"/>
                </a:lnTo>
                <a:lnTo>
                  <a:pt x="14411" y="16896"/>
                </a:lnTo>
                <a:lnTo>
                  <a:pt x="12973" y="15604"/>
                </a:lnTo>
                <a:lnTo>
                  <a:pt x="11836" y="14113"/>
                </a:lnTo>
                <a:lnTo>
                  <a:pt x="11000" y="12423"/>
                </a:lnTo>
                <a:lnTo>
                  <a:pt x="10164" y="14278"/>
                </a:lnTo>
                <a:lnTo>
                  <a:pt x="9095" y="15968"/>
                </a:lnTo>
                <a:lnTo>
                  <a:pt x="7690" y="17492"/>
                </a:lnTo>
                <a:lnTo>
                  <a:pt x="6319" y="19016"/>
                </a:lnTo>
                <a:lnTo>
                  <a:pt x="4614" y="20374"/>
                </a:lnTo>
                <a:lnTo>
                  <a:pt x="2574" y="21600"/>
                </a:lnTo>
                <a:lnTo>
                  <a:pt x="0" y="19679"/>
                </a:lnTo>
                <a:lnTo>
                  <a:pt x="2188" y="18376"/>
                </a:lnTo>
                <a:lnTo>
                  <a:pt x="4087" y="16958"/>
                </a:lnTo>
                <a:lnTo>
                  <a:pt x="9246" y="7656"/>
                </a:lnTo>
                <a:lnTo>
                  <a:pt x="9395" y="5135"/>
                </a:lnTo>
                <a:lnTo>
                  <a:pt x="9395" y="2484"/>
                </a:lnTo>
                <a:lnTo>
                  <a:pt x="2307" y="2484"/>
                </a:lnTo>
                <a:lnTo>
                  <a:pt x="230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7" name="object 17"/>
          <p:cNvSpPr/>
          <p:nvPr/>
        </p:nvSpPr>
        <p:spPr>
          <a:xfrm>
            <a:off x="10166514" y="3160965"/>
            <a:ext cx="38989" cy="9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6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5268" y="21600"/>
                </a:lnTo>
                <a:lnTo>
                  <a:pt x="15268" y="10028"/>
                </a:lnTo>
                <a:lnTo>
                  <a:pt x="0" y="10028"/>
                </a:lnTo>
                <a:lnTo>
                  <a:pt x="0" y="7744"/>
                </a:lnTo>
                <a:lnTo>
                  <a:pt x="15268" y="7744"/>
                </a:lnTo>
                <a:lnTo>
                  <a:pt x="1526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8" name="object 18"/>
          <p:cNvSpPr/>
          <p:nvPr/>
        </p:nvSpPr>
        <p:spPr>
          <a:xfrm>
            <a:off x="10228553" y="3153727"/>
            <a:ext cx="1" cy="104268"/>
          </a:xfrm>
          <a:prstGeom prst="line">
            <a:avLst/>
          </a:prstGeom>
          <a:ln w="20447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9" name="object 19"/>
          <p:cNvSpPr/>
          <p:nvPr/>
        </p:nvSpPr>
        <p:spPr>
          <a:xfrm>
            <a:off x="10491761" y="3314381"/>
            <a:ext cx="103631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0" name="object 20"/>
          <p:cNvSpPr/>
          <p:nvPr/>
        </p:nvSpPr>
        <p:spPr>
          <a:xfrm>
            <a:off x="10490799" y="3313110"/>
            <a:ext cx="104594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1" name="object 21"/>
          <p:cNvSpPr/>
          <p:nvPr/>
        </p:nvSpPr>
        <p:spPr>
          <a:xfrm>
            <a:off x="10490617" y="3308667"/>
            <a:ext cx="104776" cy="1"/>
          </a:xfrm>
          <a:prstGeom prst="line">
            <a:avLst/>
          </a:prstGeom>
          <a:ln w="762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2" name="object 22"/>
          <p:cNvSpPr/>
          <p:nvPr/>
        </p:nvSpPr>
        <p:spPr>
          <a:xfrm>
            <a:off x="10490045" y="3285806"/>
            <a:ext cx="12701" cy="190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3" name="object 23"/>
          <p:cNvSpPr/>
          <p:nvPr/>
        </p:nvSpPr>
        <p:spPr>
          <a:xfrm>
            <a:off x="10490617" y="3285171"/>
            <a:ext cx="100838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4" name="object 24"/>
          <p:cNvSpPr/>
          <p:nvPr/>
        </p:nvSpPr>
        <p:spPr>
          <a:xfrm>
            <a:off x="10490617" y="3281996"/>
            <a:ext cx="101220" cy="1"/>
          </a:xfrm>
          <a:prstGeom prst="line">
            <a:avLst/>
          </a:prstGeom>
          <a:ln w="50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5" name="object 25"/>
          <p:cNvSpPr/>
          <p:nvPr/>
        </p:nvSpPr>
        <p:spPr>
          <a:xfrm>
            <a:off x="10490617" y="3278821"/>
            <a:ext cx="101220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6" name="object 26"/>
          <p:cNvSpPr/>
          <p:nvPr/>
        </p:nvSpPr>
        <p:spPr>
          <a:xfrm>
            <a:off x="10491158" y="3277551"/>
            <a:ext cx="100680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7" name="object 27"/>
          <p:cNvSpPr/>
          <p:nvPr/>
        </p:nvSpPr>
        <p:spPr>
          <a:xfrm>
            <a:off x="10579644" y="3257867"/>
            <a:ext cx="12701" cy="190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8" name="object 28"/>
          <p:cNvSpPr/>
          <p:nvPr/>
        </p:nvSpPr>
        <p:spPr>
          <a:xfrm>
            <a:off x="10490617" y="3254056"/>
            <a:ext cx="101220" cy="1"/>
          </a:xfrm>
          <a:prstGeom prst="line">
            <a:avLst/>
          </a:prstGeom>
          <a:ln w="762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9" name="object 29"/>
          <p:cNvSpPr/>
          <p:nvPr/>
        </p:nvSpPr>
        <p:spPr>
          <a:xfrm>
            <a:off x="10490617" y="3249610"/>
            <a:ext cx="101008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0" name="object 30"/>
          <p:cNvSpPr/>
          <p:nvPr/>
        </p:nvSpPr>
        <p:spPr>
          <a:xfrm>
            <a:off x="10490617" y="3248342"/>
            <a:ext cx="99951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1" name="object 31"/>
          <p:cNvSpPr/>
          <p:nvPr/>
        </p:nvSpPr>
        <p:spPr>
          <a:xfrm>
            <a:off x="10579771" y="3217098"/>
            <a:ext cx="12701" cy="229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object 32"/>
          <p:cNvSpPr/>
          <p:nvPr/>
        </p:nvSpPr>
        <p:spPr>
          <a:xfrm>
            <a:off x="10473727" y="3225481"/>
            <a:ext cx="69597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3" name="object 33"/>
          <p:cNvSpPr/>
          <p:nvPr/>
        </p:nvSpPr>
        <p:spPr>
          <a:xfrm>
            <a:off x="10473590" y="3221036"/>
            <a:ext cx="70114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4" name="object 34"/>
          <p:cNvSpPr/>
          <p:nvPr/>
        </p:nvSpPr>
        <p:spPr>
          <a:xfrm>
            <a:off x="10472499" y="3196906"/>
            <a:ext cx="12701" cy="2667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5" name="object 35"/>
          <p:cNvSpPr/>
          <p:nvPr/>
        </p:nvSpPr>
        <p:spPr>
          <a:xfrm>
            <a:off x="10473525" y="3186112"/>
            <a:ext cx="70179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object 36"/>
          <p:cNvSpPr/>
          <p:nvPr/>
        </p:nvSpPr>
        <p:spPr>
          <a:xfrm>
            <a:off x="10472467" y="3163885"/>
            <a:ext cx="12701" cy="241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object 37"/>
          <p:cNvSpPr/>
          <p:nvPr/>
        </p:nvSpPr>
        <p:spPr>
          <a:xfrm>
            <a:off x="10532083" y="3214052"/>
            <a:ext cx="12701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object 38"/>
          <p:cNvSpPr/>
          <p:nvPr/>
        </p:nvSpPr>
        <p:spPr>
          <a:xfrm>
            <a:off x="10533163" y="3206431"/>
            <a:ext cx="58676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9" name="object 39"/>
          <p:cNvSpPr/>
          <p:nvPr/>
        </p:nvSpPr>
        <p:spPr>
          <a:xfrm>
            <a:off x="10532083" y="3196271"/>
            <a:ext cx="12701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0" name="object 40"/>
          <p:cNvSpPr/>
          <p:nvPr/>
        </p:nvSpPr>
        <p:spPr>
          <a:xfrm>
            <a:off x="10579771" y="3188523"/>
            <a:ext cx="12701" cy="193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1" name="object 41"/>
          <p:cNvSpPr/>
          <p:nvPr/>
        </p:nvSpPr>
        <p:spPr>
          <a:xfrm>
            <a:off x="10533163" y="3177222"/>
            <a:ext cx="58676" cy="1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2" name="object 42"/>
          <p:cNvSpPr/>
          <p:nvPr/>
        </p:nvSpPr>
        <p:spPr>
          <a:xfrm>
            <a:off x="10532083" y="3163885"/>
            <a:ext cx="12701" cy="15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3" name="object 43"/>
          <p:cNvSpPr/>
          <p:nvPr/>
        </p:nvSpPr>
        <p:spPr>
          <a:xfrm>
            <a:off x="10579771" y="3158297"/>
            <a:ext cx="12701" cy="209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4" name="object 44"/>
          <p:cNvSpPr/>
          <p:nvPr/>
        </p:nvSpPr>
        <p:spPr>
          <a:xfrm>
            <a:off x="10490617" y="3248087"/>
            <a:ext cx="104776" cy="6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422" y="0"/>
                </a:lnTo>
                <a:lnTo>
                  <a:pt x="20605" y="82"/>
                </a:lnTo>
                <a:lnTo>
                  <a:pt x="20710" y="247"/>
                </a:lnTo>
                <a:lnTo>
                  <a:pt x="20814" y="453"/>
                </a:lnTo>
                <a:lnTo>
                  <a:pt x="20867" y="700"/>
                </a:lnTo>
                <a:lnTo>
                  <a:pt x="20867" y="11707"/>
                </a:lnTo>
                <a:lnTo>
                  <a:pt x="20814" y="11995"/>
                </a:lnTo>
                <a:lnTo>
                  <a:pt x="20710" y="12160"/>
                </a:lnTo>
                <a:lnTo>
                  <a:pt x="20605" y="12325"/>
                </a:lnTo>
                <a:lnTo>
                  <a:pt x="20422" y="12407"/>
                </a:lnTo>
                <a:lnTo>
                  <a:pt x="2382" y="12407"/>
                </a:lnTo>
                <a:lnTo>
                  <a:pt x="2382" y="18591"/>
                </a:lnTo>
                <a:lnTo>
                  <a:pt x="21600" y="18591"/>
                </a:lnTo>
                <a:lnTo>
                  <a:pt x="21600" y="21600"/>
                </a:lnTo>
                <a:lnTo>
                  <a:pt x="419" y="21600"/>
                </a:lnTo>
                <a:lnTo>
                  <a:pt x="236" y="21518"/>
                </a:lnTo>
                <a:lnTo>
                  <a:pt x="131" y="21353"/>
                </a:lnTo>
                <a:lnTo>
                  <a:pt x="52" y="21188"/>
                </a:lnTo>
                <a:lnTo>
                  <a:pt x="0" y="20899"/>
                </a:lnTo>
                <a:lnTo>
                  <a:pt x="0" y="9975"/>
                </a:lnTo>
                <a:lnTo>
                  <a:pt x="52" y="9687"/>
                </a:lnTo>
                <a:lnTo>
                  <a:pt x="131" y="9522"/>
                </a:lnTo>
                <a:lnTo>
                  <a:pt x="236" y="9357"/>
                </a:lnTo>
                <a:lnTo>
                  <a:pt x="419" y="9275"/>
                </a:lnTo>
                <a:lnTo>
                  <a:pt x="18458" y="9275"/>
                </a:lnTo>
                <a:lnTo>
                  <a:pt x="18458" y="3133"/>
                </a:lnTo>
                <a:lnTo>
                  <a:pt x="0" y="313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5" name="object 45"/>
          <p:cNvSpPr/>
          <p:nvPr/>
        </p:nvSpPr>
        <p:spPr>
          <a:xfrm>
            <a:off x="10484139" y="3197161"/>
            <a:ext cx="49024" cy="2654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6" name="object 46"/>
          <p:cNvSpPr/>
          <p:nvPr/>
        </p:nvSpPr>
        <p:spPr>
          <a:xfrm>
            <a:off x="10543702" y="3188523"/>
            <a:ext cx="36704" cy="1930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7" name="object 47"/>
          <p:cNvSpPr/>
          <p:nvPr/>
        </p:nvSpPr>
        <p:spPr>
          <a:xfrm>
            <a:off x="10473473" y="3158297"/>
            <a:ext cx="118365" cy="8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4" y="21600"/>
                </a:lnTo>
                <a:lnTo>
                  <a:pt x="19514" y="15529"/>
                </a:lnTo>
                <a:lnTo>
                  <a:pt x="12816" y="15529"/>
                </a:lnTo>
                <a:lnTo>
                  <a:pt x="12816" y="19152"/>
                </a:lnTo>
                <a:lnTo>
                  <a:pt x="12770" y="19386"/>
                </a:lnTo>
                <a:lnTo>
                  <a:pt x="12700" y="19487"/>
                </a:lnTo>
                <a:lnTo>
                  <a:pt x="12608" y="19621"/>
                </a:lnTo>
                <a:lnTo>
                  <a:pt x="12445" y="19655"/>
                </a:lnTo>
                <a:lnTo>
                  <a:pt x="324" y="19655"/>
                </a:lnTo>
                <a:lnTo>
                  <a:pt x="162" y="19621"/>
                </a:lnTo>
                <a:lnTo>
                  <a:pt x="93" y="19487"/>
                </a:lnTo>
                <a:lnTo>
                  <a:pt x="23" y="19386"/>
                </a:lnTo>
                <a:lnTo>
                  <a:pt x="0" y="19152"/>
                </a:lnTo>
                <a:lnTo>
                  <a:pt x="0" y="1442"/>
                </a:lnTo>
                <a:lnTo>
                  <a:pt x="1947" y="1442"/>
                </a:lnTo>
                <a:lnTo>
                  <a:pt x="1947" y="7848"/>
                </a:lnTo>
                <a:lnTo>
                  <a:pt x="10893" y="7848"/>
                </a:lnTo>
                <a:lnTo>
                  <a:pt x="10893" y="1442"/>
                </a:lnTo>
                <a:lnTo>
                  <a:pt x="12816" y="1442"/>
                </a:lnTo>
                <a:lnTo>
                  <a:pt x="12816" y="5534"/>
                </a:lnTo>
                <a:lnTo>
                  <a:pt x="19514" y="5534"/>
                </a:lnTo>
                <a:lnTo>
                  <a:pt x="1951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829" name="object 48"/>
          <p:cNvGrpSpPr/>
          <p:nvPr/>
        </p:nvGrpSpPr>
        <p:grpSpPr>
          <a:xfrm>
            <a:off x="10666893" y="3158297"/>
            <a:ext cx="292990" cy="158242"/>
            <a:chOff x="0" y="0"/>
            <a:chExt cx="292988" cy="158241"/>
          </a:xfrm>
        </p:grpSpPr>
        <p:sp>
          <p:nvSpPr>
            <p:cNvPr id="818" name="도형"/>
            <p:cNvSpPr/>
            <p:nvPr/>
          </p:nvSpPr>
          <p:spPr>
            <a:xfrm>
              <a:off x="31623" y="103123"/>
              <a:ext cx="105919" cy="5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1" y="0"/>
                  </a:moveTo>
                  <a:lnTo>
                    <a:pt x="0" y="0"/>
                  </a:lnTo>
                  <a:lnTo>
                    <a:pt x="0" y="20700"/>
                  </a:lnTo>
                  <a:lnTo>
                    <a:pt x="52" y="21071"/>
                  </a:lnTo>
                  <a:lnTo>
                    <a:pt x="129" y="21282"/>
                  </a:lnTo>
                  <a:lnTo>
                    <a:pt x="233" y="21494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7576"/>
                  </a:lnTo>
                  <a:lnTo>
                    <a:pt x="2331" y="17576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9" name="도형"/>
            <p:cNvSpPr/>
            <p:nvPr/>
          </p:nvSpPr>
          <p:spPr>
            <a:xfrm>
              <a:off x="85598" y="0"/>
              <a:ext cx="47117" cy="117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60" y="0"/>
                  </a:lnTo>
                  <a:lnTo>
                    <a:pt x="16360" y="6858"/>
                  </a:lnTo>
                  <a:lnTo>
                    <a:pt x="0" y="6858"/>
                  </a:lnTo>
                  <a:lnTo>
                    <a:pt x="0" y="8677"/>
                  </a:lnTo>
                  <a:lnTo>
                    <a:pt x="16360" y="8677"/>
                  </a:lnTo>
                  <a:lnTo>
                    <a:pt x="1636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0" name="도형"/>
            <p:cNvSpPr/>
            <p:nvPr/>
          </p:nvSpPr>
          <p:spPr>
            <a:xfrm>
              <a:off x="0" y="17017"/>
              <a:ext cx="62357" cy="7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4" y="0"/>
                  </a:moveTo>
                  <a:lnTo>
                    <a:pt x="15529" y="0"/>
                  </a:lnTo>
                  <a:lnTo>
                    <a:pt x="15529" y="2059"/>
                  </a:lnTo>
                  <a:lnTo>
                    <a:pt x="15299" y="4748"/>
                  </a:lnTo>
                  <a:lnTo>
                    <a:pt x="9799" y="14315"/>
                  </a:lnTo>
                  <a:lnTo>
                    <a:pt x="0" y="19506"/>
                  </a:lnTo>
                  <a:lnTo>
                    <a:pt x="3519" y="21600"/>
                  </a:lnTo>
                  <a:lnTo>
                    <a:pt x="15144" y="13483"/>
                  </a:lnTo>
                  <a:lnTo>
                    <a:pt x="17553" y="9352"/>
                  </a:lnTo>
                  <a:lnTo>
                    <a:pt x="21600" y="9352"/>
                  </a:lnTo>
                  <a:lnTo>
                    <a:pt x="21248" y="8863"/>
                  </a:lnTo>
                  <a:lnTo>
                    <a:pt x="20544" y="7223"/>
                  </a:lnTo>
                  <a:lnTo>
                    <a:pt x="19840" y="5618"/>
                  </a:lnTo>
                  <a:lnTo>
                    <a:pt x="19444" y="3908"/>
                  </a:lnTo>
                  <a:lnTo>
                    <a:pt x="194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1" name="도형"/>
            <p:cNvSpPr/>
            <p:nvPr/>
          </p:nvSpPr>
          <p:spPr>
            <a:xfrm>
              <a:off x="50673" y="51053"/>
              <a:ext cx="49403" cy="3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08" y="0"/>
                  </a:moveTo>
                  <a:lnTo>
                    <a:pt x="0" y="0"/>
                  </a:lnTo>
                  <a:lnTo>
                    <a:pt x="1509" y="3636"/>
                  </a:lnTo>
                  <a:lnTo>
                    <a:pt x="14808" y="19595"/>
                  </a:lnTo>
                  <a:lnTo>
                    <a:pt x="17824" y="21600"/>
                  </a:lnTo>
                  <a:lnTo>
                    <a:pt x="21600" y="16877"/>
                  </a:lnTo>
                  <a:lnTo>
                    <a:pt x="18713" y="15627"/>
                  </a:lnTo>
                  <a:lnTo>
                    <a:pt x="16103" y="13891"/>
                  </a:lnTo>
                  <a:lnTo>
                    <a:pt x="13771" y="11807"/>
                  </a:lnTo>
                  <a:lnTo>
                    <a:pt x="11383" y="9723"/>
                  </a:lnTo>
                  <a:lnTo>
                    <a:pt x="9384" y="7362"/>
                  </a:lnTo>
                  <a:lnTo>
                    <a:pt x="7718" y="4584"/>
                  </a:lnTo>
                  <a:lnTo>
                    <a:pt x="5997" y="1945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2" name="직사각형"/>
            <p:cNvSpPr/>
            <p:nvPr/>
          </p:nvSpPr>
          <p:spPr>
            <a:xfrm>
              <a:off x="11302" y="5968"/>
              <a:ext cx="778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도형"/>
            <p:cNvSpPr/>
            <p:nvPr/>
          </p:nvSpPr>
          <p:spPr>
            <a:xfrm>
              <a:off x="223900" y="2666"/>
              <a:ext cx="38609" cy="14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205" y="0"/>
                  </a:lnTo>
                  <a:lnTo>
                    <a:pt x="15205" y="8892"/>
                  </a:lnTo>
                  <a:lnTo>
                    <a:pt x="0" y="8892"/>
                  </a:lnTo>
                  <a:lnTo>
                    <a:pt x="0" y="10392"/>
                  </a:lnTo>
                  <a:lnTo>
                    <a:pt x="15205" y="10392"/>
                  </a:lnTo>
                  <a:lnTo>
                    <a:pt x="1520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4" name="도형"/>
            <p:cNvSpPr/>
            <p:nvPr/>
          </p:nvSpPr>
          <p:spPr>
            <a:xfrm>
              <a:off x="153670" y="44576"/>
              <a:ext cx="55583" cy="8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40" y="0"/>
                  </a:moveTo>
                  <a:lnTo>
                    <a:pt x="15102" y="0"/>
                  </a:lnTo>
                  <a:lnTo>
                    <a:pt x="15102" y="4360"/>
                  </a:lnTo>
                  <a:lnTo>
                    <a:pt x="14708" y="6110"/>
                  </a:lnTo>
                  <a:lnTo>
                    <a:pt x="13819" y="7794"/>
                  </a:lnTo>
                  <a:lnTo>
                    <a:pt x="12980" y="9479"/>
                  </a:lnTo>
                  <a:lnTo>
                    <a:pt x="11845" y="11064"/>
                  </a:lnTo>
                  <a:lnTo>
                    <a:pt x="10414" y="12517"/>
                  </a:lnTo>
                  <a:lnTo>
                    <a:pt x="9031" y="14004"/>
                  </a:lnTo>
                  <a:lnTo>
                    <a:pt x="7403" y="15325"/>
                  </a:lnTo>
                  <a:lnTo>
                    <a:pt x="5577" y="16547"/>
                  </a:lnTo>
                  <a:lnTo>
                    <a:pt x="3751" y="17736"/>
                  </a:lnTo>
                  <a:lnTo>
                    <a:pt x="1925" y="18793"/>
                  </a:lnTo>
                  <a:lnTo>
                    <a:pt x="0" y="19651"/>
                  </a:lnTo>
                  <a:lnTo>
                    <a:pt x="4294" y="21600"/>
                  </a:lnTo>
                  <a:lnTo>
                    <a:pt x="14071" y="13869"/>
                  </a:lnTo>
                  <a:lnTo>
                    <a:pt x="17520" y="8653"/>
                  </a:lnTo>
                  <a:lnTo>
                    <a:pt x="21600" y="8653"/>
                  </a:lnTo>
                  <a:lnTo>
                    <a:pt x="20877" y="7233"/>
                  </a:lnTo>
                  <a:lnTo>
                    <a:pt x="20185" y="5747"/>
                  </a:lnTo>
                  <a:lnTo>
                    <a:pt x="19883" y="4360"/>
                  </a:lnTo>
                  <a:lnTo>
                    <a:pt x="198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5" name="도형"/>
            <p:cNvSpPr/>
            <p:nvPr/>
          </p:nvSpPr>
          <p:spPr>
            <a:xfrm>
              <a:off x="198754" y="77850"/>
              <a:ext cx="40515" cy="42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97" y="0"/>
                  </a:moveTo>
                  <a:lnTo>
                    <a:pt x="0" y="0"/>
                  </a:lnTo>
                  <a:lnTo>
                    <a:pt x="1411" y="3150"/>
                  </a:lnTo>
                  <a:lnTo>
                    <a:pt x="13903" y="19371"/>
                  </a:lnTo>
                  <a:lnTo>
                    <a:pt x="16657" y="21600"/>
                  </a:lnTo>
                  <a:lnTo>
                    <a:pt x="21600" y="17830"/>
                  </a:lnTo>
                  <a:lnTo>
                    <a:pt x="19162" y="16296"/>
                  </a:lnTo>
                  <a:lnTo>
                    <a:pt x="16792" y="14443"/>
                  </a:lnTo>
                  <a:lnTo>
                    <a:pt x="14490" y="12334"/>
                  </a:lnTo>
                  <a:lnTo>
                    <a:pt x="12256" y="10225"/>
                  </a:lnTo>
                  <a:lnTo>
                    <a:pt x="10292" y="7860"/>
                  </a:lnTo>
                  <a:lnTo>
                    <a:pt x="8667" y="5304"/>
                  </a:lnTo>
                  <a:lnTo>
                    <a:pt x="6974" y="2812"/>
                  </a:lnTo>
                  <a:lnTo>
                    <a:pt x="5620" y="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6" name="직사각형"/>
            <p:cNvSpPr/>
            <p:nvPr/>
          </p:nvSpPr>
          <p:spPr>
            <a:xfrm>
              <a:off x="163449" y="33400"/>
              <a:ext cx="6972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7" name="직사각형"/>
            <p:cNvSpPr/>
            <p:nvPr/>
          </p:nvSpPr>
          <p:spPr>
            <a:xfrm>
              <a:off x="178307" y="3174"/>
              <a:ext cx="4026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8" name="직사각형"/>
            <p:cNvSpPr/>
            <p:nvPr/>
          </p:nvSpPr>
          <p:spPr>
            <a:xfrm>
              <a:off x="280288" y="0"/>
              <a:ext cx="12701" cy="15824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0" name="object 49"/>
          <p:cNvSpPr/>
          <p:nvPr/>
        </p:nvSpPr>
        <p:spPr>
          <a:xfrm>
            <a:off x="10662322" y="3153727"/>
            <a:ext cx="301372" cy="1673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53" name="object 50"/>
          <p:cNvGrpSpPr/>
          <p:nvPr/>
        </p:nvGrpSpPr>
        <p:grpSpPr>
          <a:xfrm>
            <a:off x="9799864" y="3369944"/>
            <a:ext cx="604139" cy="163259"/>
            <a:chOff x="0" y="0"/>
            <a:chExt cx="604137" cy="163258"/>
          </a:xfrm>
        </p:grpSpPr>
        <p:sp>
          <p:nvSpPr>
            <p:cNvPr id="831" name="도형"/>
            <p:cNvSpPr/>
            <p:nvPr/>
          </p:nvSpPr>
          <p:spPr>
            <a:xfrm>
              <a:off x="479170" y="106362"/>
              <a:ext cx="94309" cy="5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00" y="0"/>
                  </a:moveTo>
                  <a:lnTo>
                    <a:pt x="3199" y="2989"/>
                  </a:lnTo>
                  <a:lnTo>
                    <a:pt x="0" y="7570"/>
                  </a:lnTo>
                  <a:lnTo>
                    <a:pt x="0" y="13982"/>
                  </a:lnTo>
                  <a:lnTo>
                    <a:pt x="9417" y="21411"/>
                  </a:lnTo>
                  <a:lnTo>
                    <a:pt x="12100" y="21600"/>
                  </a:lnTo>
                  <a:lnTo>
                    <a:pt x="14817" y="21411"/>
                  </a:lnTo>
                  <a:lnTo>
                    <a:pt x="17209" y="20846"/>
                  </a:lnTo>
                  <a:lnTo>
                    <a:pt x="19279" y="19912"/>
                  </a:lnTo>
                  <a:lnTo>
                    <a:pt x="21030" y="18611"/>
                  </a:lnTo>
                  <a:lnTo>
                    <a:pt x="21600" y="18080"/>
                  </a:lnTo>
                  <a:lnTo>
                    <a:pt x="10791" y="18080"/>
                  </a:lnTo>
                  <a:lnTo>
                    <a:pt x="9570" y="17888"/>
                  </a:lnTo>
                  <a:lnTo>
                    <a:pt x="3432" y="13982"/>
                  </a:lnTo>
                  <a:lnTo>
                    <a:pt x="2938" y="13114"/>
                  </a:lnTo>
                  <a:lnTo>
                    <a:pt x="2705" y="12054"/>
                  </a:lnTo>
                  <a:lnTo>
                    <a:pt x="2705" y="9595"/>
                  </a:lnTo>
                  <a:lnTo>
                    <a:pt x="2938" y="8534"/>
                  </a:lnTo>
                  <a:lnTo>
                    <a:pt x="3898" y="6654"/>
                  </a:lnTo>
                  <a:lnTo>
                    <a:pt x="4567" y="5930"/>
                  </a:lnTo>
                  <a:lnTo>
                    <a:pt x="5439" y="5352"/>
                  </a:lnTo>
                  <a:lnTo>
                    <a:pt x="6283" y="4677"/>
                  </a:lnTo>
                  <a:lnTo>
                    <a:pt x="7272" y="4243"/>
                  </a:lnTo>
                  <a:lnTo>
                    <a:pt x="9570" y="3664"/>
                  </a:lnTo>
                  <a:lnTo>
                    <a:pt x="10791" y="3520"/>
                  </a:lnTo>
                  <a:lnTo>
                    <a:pt x="21586" y="3520"/>
                  </a:lnTo>
                  <a:lnTo>
                    <a:pt x="21030" y="2989"/>
                  </a:lnTo>
                  <a:lnTo>
                    <a:pt x="19279" y="1668"/>
                  </a:lnTo>
                  <a:lnTo>
                    <a:pt x="17209" y="735"/>
                  </a:lnTo>
                  <a:lnTo>
                    <a:pt x="14817" y="182"/>
                  </a:lnTo>
                  <a:lnTo>
                    <a:pt x="121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2" name="도형"/>
            <p:cNvSpPr/>
            <p:nvPr/>
          </p:nvSpPr>
          <p:spPr>
            <a:xfrm>
              <a:off x="532001" y="115633"/>
              <a:ext cx="52960" cy="38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93" y="0"/>
                  </a:moveTo>
                  <a:lnTo>
                    <a:pt x="0" y="0"/>
                  </a:lnTo>
                  <a:lnTo>
                    <a:pt x="3436" y="162"/>
                  </a:lnTo>
                  <a:lnTo>
                    <a:pt x="6585" y="652"/>
                  </a:lnTo>
                  <a:lnTo>
                    <a:pt x="9433" y="1478"/>
                  </a:lnTo>
                  <a:lnTo>
                    <a:pt x="11965" y="2646"/>
                  </a:lnTo>
                  <a:lnTo>
                    <a:pt x="15177" y="4434"/>
                  </a:lnTo>
                  <a:lnTo>
                    <a:pt x="16783" y="7152"/>
                  </a:lnTo>
                  <a:lnTo>
                    <a:pt x="16783" y="12660"/>
                  </a:lnTo>
                  <a:lnTo>
                    <a:pt x="16368" y="14233"/>
                  </a:lnTo>
                  <a:lnTo>
                    <a:pt x="15488" y="15521"/>
                  </a:lnTo>
                  <a:lnTo>
                    <a:pt x="14607" y="16879"/>
                  </a:lnTo>
                  <a:lnTo>
                    <a:pt x="2383" y="21600"/>
                  </a:lnTo>
                  <a:lnTo>
                    <a:pt x="16917" y="21600"/>
                  </a:lnTo>
                  <a:lnTo>
                    <a:pt x="19683" y="19454"/>
                  </a:lnTo>
                  <a:lnTo>
                    <a:pt x="21600" y="15521"/>
                  </a:lnTo>
                  <a:lnTo>
                    <a:pt x="21600" y="6008"/>
                  </a:lnTo>
                  <a:lnTo>
                    <a:pt x="19683" y="2217"/>
                  </a:lnTo>
                  <a:lnTo>
                    <a:pt x="1689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3" name="도형"/>
            <p:cNvSpPr/>
            <p:nvPr/>
          </p:nvSpPr>
          <p:spPr>
            <a:xfrm>
              <a:off x="159002" y="103314"/>
              <a:ext cx="98268" cy="5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83" y="0"/>
                  </a:moveTo>
                  <a:lnTo>
                    <a:pt x="3182" y="3033"/>
                  </a:lnTo>
                  <a:lnTo>
                    <a:pt x="0" y="10754"/>
                  </a:lnTo>
                  <a:lnTo>
                    <a:pt x="199" y="13021"/>
                  </a:lnTo>
                  <a:lnTo>
                    <a:pt x="9487" y="21410"/>
                  </a:lnTo>
                  <a:lnTo>
                    <a:pt x="12283" y="21600"/>
                  </a:lnTo>
                  <a:lnTo>
                    <a:pt x="15063" y="21410"/>
                  </a:lnTo>
                  <a:lnTo>
                    <a:pt x="17500" y="20836"/>
                  </a:lnTo>
                  <a:lnTo>
                    <a:pt x="19597" y="19874"/>
                  </a:lnTo>
                  <a:lnTo>
                    <a:pt x="21356" y="18521"/>
                  </a:lnTo>
                  <a:lnTo>
                    <a:pt x="21590" y="18245"/>
                  </a:lnTo>
                  <a:lnTo>
                    <a:pt x="12283" y="18245"/>
                  </a:lnTo>
                  <a:lnTo>
                    <a:pt x="10210" y="18131"/>
                  </a:lnTo>
                  <a:lnTo>
                    <a:pt x="2596" y="13282"/>
                  </a:lnTo>
                  <a:lnTo>
                    <a:pt x="2596" y="8364"/>
                  </a:lnTo>
                  <a:lnTo>
                    <a:pt x="12283" y="3355"/>
                  </a:lnTo>
                  <a:lnTo>
                    <a:pt x="21600" y="3355"/>
                  </a:lnTo>
                  <a:lnTo>
                    <a:pt x="21328" y="3033"/>
                  </a:lnTo>
                  <a:lnTo>
                    <a:pt x="19569" y="1706"/>
                  </a:lnTo>
                  <a:lnTo>
                    <a:pt x="17475" y="758"/>
                  </a:lnTo>
                  <a:lnTo>
                    <a:pt x="15047" y="189"/>
                  </a:lnTo>
                  <a:lnTo>
                    <a:pt x="1228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4" name="도형"/>
            <p:cNvSpPr/>
            <p:nvPr/>
          </p:nvSpPr>
          <p:spPr>
            <a:xfrm>
              <a:off x="214882" y="112585"/>
              <a:ext cx="55627" cy="4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459" y="0"/>
                  </a:moveTo>
                  <a:lnTo>
                    <a:pt x="0" y="0"/>
                  </a:lnTo>
                  <a:lnTo>
                    <a:pt x="3562" y="174"/>
                  </a:lnTo>
                  <a:lnTo>
                    <a:pt x="6781" y="691"/>
                  </a:lnTo>
                  <a:lnTo>
                    <a:pt x="9667" y="1546"/>
                  </a:lnTo>
                  <a:lnTo>
                    <a:pt x="12230" y="2733"/>
                  </a:lnTo>
                  <a:lnTo>
                    <a:pt x="15436" y="4600"/>
                  </a:lnTo>
                  <a:lnTo>
                    <a:pt x="17014" y="7267"/>
                  </a:lnTo>
                  <a:lnTo>
                    <a:pt x="17014" y="14400"/>
                  </a:lnTo>
                  <a:lnTo>
                    <a:pt x="0" y="21600"/>
                  </a:lnTo>
                  <a:lnTo>
                    <a:pt x="16441" y="21600"/>
                  </a:lnTo>
                  <a:lnTo>
                    <a:pt x="18459" y="19649"/>
                  </a:lnTo>
                  <a:lnTo>
                    <a:pt x="20201" y="16992"/>
                  </a:lnTo>
                  <a:lnTo>
                    <a:pt x="21250" y="14022"/>
                  </a:lnTo>
                  <a:lnTo>
                    <a:pt x="21600" y="10733"/>
                  </a:lnTo>
                  <a:lnTo>
                    <a:pt x="21249" y="7521"/>
                  </a:lnTo>
                  <a:lnTo>
                    <a:pt x="20195" y="4583"/>
                  </a:lnTo>
                  <a:lnTo>
                    <a:pt x="18438" y="192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도형"/>
            <p:cNvSpPr/>
            <p:nvPr/>
          </p:nvSpPr>
          <p:spPr>
            <a:xfrm>
              <a:off x="17524" y="106616"/>
              <a:ext cx="105030" cy="5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5" y="0"/>
                  </a:moveTo>
                  <a:lnTo>
                    <a:pt x="0" y="0"/>
                  </a:lnTo>
                  <a:lnTo>
                    <a:pt x="0" y="20668"/>
                  </a:lnTo>
                  <a:lnTo>
                    <a:pt x="52" y="21052"/>
                  </a:lnTo>
                  <a:lnTo>
                    <a:pt x="131" y="21271"/>
                  </a:lnTo>
                  <a:lnTo>
                    <a:pt x="235" y="21490"/>
                  </a:lnTo>
                  <a:lnTo>
                    <a:pt x="418" y="21600"/>
                  </a:lnTo>
                  <a:lnTo>
                    <a:pt x="21600" y="21600"/>
                  </a:lnTo>
                  <a:lnTo>
                    <a:pt x="21600" y="17434"/>
                  </a:lnTo>
                  <a:lnTo>
                    <a:pt x="2325" y="17434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직사각형"/>
            <p:cNvSpPr/>
            <p:nvPr/>
          </p:nvSpPr>
          <p:spPr>
            <a:xfrm>
              <a:off x="106297" y="69278"/>
              <a:ext cx="12701" cy="4965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도형"/>
            <p:cNvSpPr/>
            <p:nvPr/>
          </p:nvSpPr>
          <p:spPr>
            <a:xfrm>
              <a:off x="0" y="7556"/>
              <a:ext cx="70230" cy="8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81" y="0"/>
                  </a:moveTo>
                  <a:lnTo>
                    <a:pt x="0" y="0"/>
                  </a:lnTo>
                  <a:lnTo>
                    <a:pt x="39" y="21329"/>
                  </a:lnTo>
                  <a:lnTo>
                    <a:pt x="156" y="21430"/>
                  </a:lnTo>
                  <a:lnTo>
                    <a:pt x="273" y="21566"/>
                  </a:lnTo>
                  <a:lnTo>
                    <a:pt x="547" y="21600"/>
                  </a:lnTo>
                  <a:lnTo>
                    <a:pt x="20975" y="21600"/>
                  </a:lnTo>
                  <a:lnTo>
                    <a:pt x="21248" y="21566"/>
                  </a:lnTo>
                  <a:lnTo>
                    <a:pt x="21522" y="21329"/>
                  </a:lnTo>
                  <a:lnTo>
                    <a:pt x="21600" y="21091"/>
                  </a:lnTo>
                  <a:lnTo>
                    <a:pt x="21600" y="19125"/>
                  </a:lnTo>
                  <a:lnTo>
                    <a:pt x="3281" y="19125"/>
                  </a:lnTo>
                  <a:lnTo>
                    <a:pt x="3281" y="10614"/>
                  </a:lnTo>
                  <a:lnTo>
                    <a:pt x="21600" y="10614"/>
                  </a:lnTo>
                  <a:lnTo>
                    <a:pt x="21600" y="8138"/>
                  </a:lnTo>
                  <a:lnTo>
                    <a:pt x="3281" y="8138"/>
                  </a:lnTo>
                  <a:lnTo>
                    <a:pt x="328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8" name="도형"/>
            <p:cNvSpPr/>
            <p:nvPr/>
          </p:nvSpPr>
          <p:spPr>
            <a:xfrm>
              <a:off x="59688" y="47307"/>
              <a:ext cx="58675" cy="3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3881" y="21600"/>
                  </a:lnTo>
                  <a:lnTo>
                    <a:pt x="3881" y="14888"/>
                  </a:lnTo>
                  <a:lnTo>
                    <a:pt x="21600" y="14888"/>
                  </a:lnTo>
                  <a:lnTo>
                    <a:pt x="21600" y="8433"/>
                  </a:lnTo>
                  <a:lnTo>
                    <a:pt x="3881" y="8433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9" name="직사각형"/>
            <p:cNvSpPr/>
            <p:nvPr/>
          </p:nvSpPr>
          <p:spPr>
            <a:xfrm>
              <a:off x="106297" y="36258"/>
              <a:ext cx="12701" cy="2349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도형"/>
            <p:cNvSpPr/>
            <p:nvPr/>
          </p:nvSpPr>
          <p:spPr>
            <a:xfrm>
              <a:off x="59688" y="7556"/>
              <a:ext cx="58675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3881" y="21600"/>
                  </a:lnTo>
                  <a:lnTo>
                    <a:pt x="3881" y="20340"/>
                  </a:lnTo>
                  <a:lnTo>
                    <a:pt x="21600" y="20340"/>
                  </a:lnTo>
                  <a:lnTo>
                    <a:pt x="21600" y="13590"/>
                  </a:lnTo>
                  <a:lnTo>
                    <a:pt x="3881" y="13590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1" name="직사각형"/>
            <p:cNvSpPr/>
            <p:nvPr/>
          </p:nvSpPr>
          <p:spPr>
            <a:xfrm>
              <a:off x="106297" y="1714"/>
              <a:ext cx="12701" cy="250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2" name="도형"/>
            <p:cNvSpPr/>
            <p:nvPr/>
          </p:nvSpPr>
          <p:spPr>
            <a:xfrm>
              <a:off x="466215" y="43370"/>
              <a:ext cx="70102" cy="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18" y="0"/>
                  </a:moveTo>
                  <a:lnTo>
                    <a:pt x="0" y="7585"/>
                  </a:lnTo>
                  <a:lnTo>
                    <a:pt x="0" y="14070"/>
                  </a:lnTo>
                  <a:lnTo>
                    <a:pt x="11818" y="21600"/>
                  </a:lnTo>
                  <a:lnTo>
                    <a:pt x="14452" y="21414"/>
                  </a:lnTo>
                  <a:lnTo>
                    <a:pt x="16778" y="20858"/>
                  </a:lnTo>
                  <a:lnTo>
                    <a:pt x="18796" y="19930"/>
                  </a:lnTo>
                  <a:lnTo>
                    <a:pt x="20505" y="18632"/>
                  </a:lnTo>
                  <a:lnTo>
                    <a:pt x="21600" y="17588"/>
                  </a:lnTo>
                  <a:lnTo>
                    <a:pt x="9274" y="17588"/>
                  </a:lnTo>
                  <a:lnTo>
                    <a:pt x="7279" y="16983"/>
                  </a:lnTo>
                  <a:lnTo>
                    <a:pt x="5792" y="15829"/>
                  </a:lnTo>
                  <a:lnTo>
                    <a:pt x="4305" y="14620"/>
                  </a:lnTo>
                  <a:lnTo>
                    <a:pt x="3561" y="12971"/>
                  </a:lnTo>
                  <a:lnTo>
                    <a:pt x="3561" y="8739"/>
                  </a:lnTo>
                  <a:lnTo>
                    <a:pt x="4305" y="7035"/>
                  </a:lnTo>
                  <a:lnTo>
                    <a:pt x="5792" y="5771"/>
                  </a:lnTo>
                  <a:lnTo>
                    <a:pt x="7279" y="4562"/>
                  </a:lnTo>
                  <a:lnTo>
                    <a:pt x="9274" y="3957"/>
                  </a:lnTo>
                  <a:lnTo>
                    <a:pt x="21542" y="3957"/>
                  </a:lnTo>
                  <a:lnTo>
                    <a:pt x="20505" y="2968"/>
                  </a:lnTo>
                  <a:lnTo>
                    <a:pt x="18796" y="1669"/>
                  </a:lnTo>
                  <a:lnTo>
                    <a:pt x="16778" y="742"/>
                  </a:lnTo>
                  <a:lnTo>
                    <a:pt x="14452" y="185"/>
                  </a:lnTo>
                  <a:lnTo>
                    <a:pt x="118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도형"/>
            <p:cNvSpPr/>
            <p:nvPr/>
          </p:nvSpPr>
          <p:spPr>
            <a:xfrm>
              <a:off x="512698" y="52514"/>
              <a:ext cx="30100" cy="3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5" y="0"/>
                  </a:moveTo>
                  <a:lnTo>
                    <a:pt x="0" y="0"/>
                  </a:lnTo>
                  <a:lnTo>
                    <a:pt x="4647" y="958"/>
                  </a:lnTo>
                  <a:lnTo>
                    <a:pt x="8111" y="2874"/>
                  </a:lnTo>
                  <a:lnTo>
                    <a:pt x="11574" y="4877"/>
                  </a:lnTo>
                  <a:lnTo>
                    <a:pt x="13306" y="7577"/>
                  </a:lnTo>
                  <a:lnTo>
                    <a:pt x="13306" y="14284"/>
                  </a:lnTo>
                  <a:lnTo>
                    <a:pt x="11574" y="16897"/>
                  </a:lnTo>
                  <a:lnTo>
                    <a:pt x="8111" y="18813"/>
                  </a:lnTo>
                  <a:lnTo>
                    <a:pt x="4647" y="20642"/>
                  </a:lnTo>
                  <a:lnTo>
                    <a:pt x="0" y="21600"/>
                  </a:lnTo>
                  <a:lnTo>
                    <a:pt x="16949" y="21600"/>
                  </a:lnTo>
                  <a:lnTo>
                    <a:pt x="19230" y="20119"/>
                  </a:lnTo>
                  <a:lnTo>
                    <a:pt x="21600" y="16026"/>
                  </a:lnTo>
                  <a:lnTo>
                    <a:pt x="21600" y="5748"/>
                  </a:lnTo>
                  <a:lnTo>
                    <a:pt x="19230" y="1568"/>
                  </a:lnTo>
                  <a:lnTo>
                    <a:pt x="168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4" name="직사각형"/>
            <p:cNvSpPr/>
            <p:nvPr/>
          </p:nvSpPr>
          <p:spPr>
            <a:xfrm>
              <a:off x="459230" y="22352"/>
              <a:ext cx="90806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5" name="도형"/>
            <p:cNvSpPr/>
            <p:nvPr/>
          </p:nvSpPr>
          <p:spPr>
            <a:xfrm>
              <a:off x="292733" y="8445"/>
              <a:ext cx="64284" cy="11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8" y="0"/>
                  </a:moveTo>
                  <a:lnTo>
                    <a:pt x="15790" y="0"/>
                  </a:lnTo>
                  <a:lnTo>
                    <a:pt x="15790" y="4569"/>
                  </a:lnTo>
                  <a:lnTo>
                    <a:pt x="15541" y="7000"/>
                  </a:lnTo>
                  <a:lnTo>
                    <a:pt x="9530" y="15467"/>
                  </a:lnTo>
                  <a:lnTo>
                    <a:pt x="0" y="20192"/>
                  </a:lnTo>
                  <a:lnTo>
                    <a:pt x="3585" y="21600"/>
                  </a:lnTo>
                  <a:lnTo>
                    <a:pt x="12589" y="16662"/>
                  </a:lnTo>
                  <a:lnTo>
                    <a:pt x="17710" y="11054"/>
                  </a:lnTo>
                  <a:lnTo>
                    <a:pt x="21600" y="11054"/>
                  </a:lnTo>
                  <a:lnTo>
                    <a:pt x="20686" y="9539"/>
                  </a:lnTo>
                  <a:lnTo>
                    <a:pt x="19990" y="7456"/>
                  </a:lnTo>
                  <a:lnTo>
                    <a:pt x="19758" y="5215"/>
                  </a:lnTo>
                  <a:lnTo>
                    <a:pt x="1975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6" name="도형"/>
            <p:cNvSpPr/>
            <p:nvPr/>
          </p:nvSpPr>
          <p:spPr>
            <a:xfrm>
              <a:off x="345438" y="69278"/>
              <a:ext cx="52071" cy="53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3" y="0"/>
                  </a:moveTo>
                  <a:lnTo>
                    <a:pt x="0" y="0"/>
                  </a:lnTo>
                  <a:lnTo>
                    <a:pt x="1354" y="3292"/>
                  </a:lnTo>
                  <a:lnTo>
                    <a:pt x="11893" y="17192"/>
                  </a:lnTo>
                  <a:lnTo>
                    <a:pt x="17860" y="21600"/>
                  </a:lnTo>
                  <a:lnTo>
                    <a:pt x="21600" y="18171"/>
                  </a:lnTo>
                  <a:lnTo>
                    <a:pt x="16988" y="15147"/>
                  </a:lnTo>
                  <a:lnTo>
                    <a:pt x="13033" y="11913"/>
                  </a:lnTo>
                  <a:lnTo>
                    <a:pt x="9739" y="8468"/>
                  </a:lnTo>
                  <a:lnTo>
                    <a:pt x="7112" y="4811"/>
                  </a:lnTo>
                  <a:lnTo>
                    <a:pt x="5107" y="906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7" name="직사각형"/>
            <p:cNvSpPr/>
            <p:nvPr/>
          </p:nvSpPr>
          <p:spPr>
            <a:xfrm>
              <a:off x="142238" y="79184"/>
              <a:ext cx="14516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8" name="직사각형"/>
            <p:cNvSpPr/>
            <p:nvPr/>
          </p:nvSpPr>
          <p:spPr>
            <a:xfrm>
              <a:off x="208470" y="56705"/>
              <a:ext cx="12701" cy="241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9" name="도형"/>
            <p:cNvSpPr/>
            <p:nvPr/>
          </p:nvSpPr>
          <p:spPr>
            <a:xfrm>
              <a:off x="162177" y="6667"/>
              <a:ext cx="107062" cy="5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67" y="0"/>
                  </a:moveTo>
                  <a:lnTo>
                    <a:pt x="436" y="0"/>
                  </a:lnTo>
                  <a:lnTo>
                    <a:pt x="256" y="110"/>
                  </a:lnTo>
                  <a:lnTo>
                    <a:pt x="51" y="658"/>
                  </a:lnTo>
                  <a:lnTo>
                    <a:pt x="0" y="987"/>
                  </a:lnTo>
                  <a:lnTo>
                    <a:pt x="0" y="20668"/>
                  </a:lnTo>
                  <a:lnTo>
                    <a:pt x="51" y="21052"/>
                  </a:lnTo>
                  <a:lnTo>
                    <a:pt x="256" y="21490"/>
                  </a:lnTo>
                  <a:lnTo>
                    <a:pt x="436" y="21600"/>
                  </a:lnTo>
                  <a:lnTo>
                    <a:pt x="21600" y="21600"/>
                  </a:lnTo>
                  <a:lnTo>
                    <a:pt x="21600" y="17598"/>
                  </a:lnTo>
                  <a:lnTo>
                    <a:pt x="2204" y="17598"/>
                  </a:lnTo>
                  <a:lnTo>
                    <a:pt x="2204" y="4002"/>
                  </a:lnTo>
                  <a:lnTo>
                    <a:pt x="21267" y="4002"/>
                  </a:lnTo>
                  <a:lnTo>
                    <a:pt x="2126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0" name="도형"/>
            <p:cNvSpPr/>
            <p:nvPr/>
          </p:nvSpPr>
          <p:spPr>
            <a:xfrm>
              <a:off x="569721" y="1714"/>
              <a:ext cx="34417" cy="10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35" y="21600"/>
                  </a:lnTo>
                  <a:lnTo>
                    <a:pt x="6935" y="11685"/>
                  </a:lnTo>
                  <a:lnTo>
                    <a:pt x="21600" y="11685"/>
                  </a:lnTo>
                  <a:lnTo>
                    <a:pt x="21600" y="9588"/>
                  </a:lnTo>
                  <a:lnTo>
                    <a:pt x="6935" y="9588"/>
                  </a:lnTo>
                  <a:lnTo>
                    <a:pt x="69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1" name="직사각형"/>
            <p:cNvSpPr/>
            <p:nvPr/>
          </p:nvSpPr>
          <p:spPr>
            <a:xfrm>
              <a:off x="480566" y="0"/>
              <a:ext cx="46991" cy="1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2" name="도형"/>
            <p:cNvSpPr/>
            <p:nvPr/>
          </p:nvSpPr>
          <p:spPr>
            <a:xfrm>
              <a:off x="411478" y="1714"/>
              <a:ext cx="36197" cy="15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9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897" y="21600"/>
                  </a:lnTo>
                  <a:lnTo>
                    <a:pt x="6897" y="9779"/>
                  </a:lnTo>
                  <a:lnTo>
                    <a:pt x="21600" y="9779"/>
                  </a:lnTo>
                  <a:lnTo>
                    <a:pt x="21600" y="8429"/>
                  </a:lnTo>
                  <a:lnTo>
                    <a:pt x="6897" y="8429"/>
                  </a:lnTo>
                  <a:lnTo>
                    <a:pt x="68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54" name="object 51"/>
          <p:cNvSpPr/>
          <p:nvPr/>
        </p:nvSpPr>
        <p:spPr>
          <a:xfrm>
            <a:off x="10290847" y="3485577"/>
            <a:ext cx="82170" cy="38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3" y="0"/>
                </a:moveTo>
                <a:lnTo>
                  <a:pt x="9281" y="0"/>
                </a:lnTo>
                <a:lnTo>
                  <a:pt x="7879" y="215"/>
                </a:lnTo>
                <a:lnTo>
                  <a:pt x="6543" y="644"/>
                </a:lnTo>
                <a:lnTo>
                  <a:pt x="5241" y="1073"/>
                </a:lnTo>
                <a:lnTo>
                  <a:pt x="4106" y="1717"/>
                </a:lnTo>
                <a:lnTo>
                  <a:pt x="3138" y="2717"/>
                </a:lnTo>
                <a:lnTo>
                  <a:pt x="2136" y="3576"/>
                </a:lnTo>
                <a:lnTo>
                  <a:pt x="1369" y="4649"/>
                </a:lnTo>
                <a:lnTo>
                  <a:pt x="801" y="6079"/>
                </a:lnTo>
                <a:lnTo>
                  <a:pt x="267" y="7438"/>
                </a:lnTo>
                <a:lnTo>
                  <a:pt x="0" y="9011"/>
                </a:lnTo>
                <a:lnTo>
                  <a:pt x="0" y="12660"/>
                </a:lnTo>
                <a:lnTo>
                  <a:pt x="267" y="14233"/>
                </a:lnTo>
                <a:lnTo>
                  <a:pt x="835" y="15521"/>
                </a:lnTo>
                <a:lnTo>
                  <a:pt x="1402" y="16879"/>
                </a:lnTo>
                <a:lnTo>
                  <a:pt x="9281" y="21600"/>
                </a:lnTo>
                <a:lnTo>
                  <a:pt x="12319" y="21600"/>
                </a:lnTo>
                <a:lnTo>
                  <a:pt x="13721" y="21314"/>
                </a:lnTo>
                <a:lnTo>
                  <a:pt x="15023" y="20885"/>
                </a:lnTo>
                <a:lnTo>
                  <a:pt x="16358" y="20456"/>
                </a:lnTo>
                <a:lnTo>
                  <a:pt x="20765" y="15521"/>
                </a:lnTo>
                <a:lnTo>
                  <a:pt x="21333" y="14233"/>
                </a:lnTo>
                <a:lnTo>
                  <a:pt x="21600" y="12660"/>
                </a:lnTo>
                <a:lnTo>
                  <a:pt x="21600" y="7152"/>
                </a:lnTo>
                <a:lnTo>
                  <a:pt x="12997" y="162"/>
                </a:lnTo>
                <a:lnTo>
                  <a:pt x="1078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5" name="object 52"/>
          <p:cNvSpPr/>
          <p:nvPr/>
        </p:nvSpPr>
        <p:spPr>
          <a:xfrm>
            <a:off x="9970678" y="3482530"/>
            <a:ext cx="87885" cy="41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1" y="0"/>
                </a:moveTo>
                <a:lnTo>
                  <a:pt x="999" y="4600"/>
                </a:lnTo>
                <a:lnTo>
                  <a:pt x="0" y="7267"/>
                </a:lnTo>
                <a:lnTo>
                  <a:pt x="0" y="14400"/>
                </a:lnTo>
                <a:lnTo>
                  <a:pt x="10831" y="21600"/>
                </a:lnTo>
                <a:lnTo>
                  <a:pt x="13085" y="21435"/>
                </a:lnTo>
                <a:lnTo>
                  <a:pt x="21600" y="14400"/>
                </a:lnTo>
                <a:lnTo>
                  <a:pt x="21600" y="7267"/>
                </a:lnTo>
                <a:lnTo>
                  <a:pt x="13085" y="174"/>
                </a:lnTo>
                <a:lnTo>
                  <a:pt x="108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6" name="object 53"/>
          <p:cNvSpPr/>
          <p:nvPr/>
        </p:nvSpPr>
        <p:spPr>
          <a:xfrm>
            <a:off x="9817389" y="3476561"/>
            <a:ext cx="105030" cy="5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24" y="0"/>
                </a:lnTo>
                <a:lnTo>
                  <a:pt x="2324" y="17434"/>
                </a:lnTo>
                <a:lnTo>
                  <a:pt x="21600" y="17434"/>
                </a:lnTo>
                <a:lnTo>
                  <a:pt x="21600" y="21600"/>
                </a:lnTo>
                <a:lnTo>
                  <a:pt x="418" y="21600"/>
                </a:lnTo>
                <a:lnTo>
                  <a:pt x="235" y="21490"/>
                </a:lnTo>
                <a:lnTo>
                  <a:pt x="130" y="21271"/>
                </a:lnTo>
                <a:lnTo>
                  <a:pt x="52" y="21052"/>
                </a:lnTo>
                <a:lnTo>
                  <a:pt x="0" y="20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7" name="object 54"/>
          <p:cNvSpPr/>
          <p:nvPr/>
        </p:nvSpPr>
        <p:spPr>
          <a:xfrm>
            <a:off x="10279036" y="3476306"/>
            <a:ext cx="105791" cy="5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7" y="0"/>
                </a:moveTo>
                <a:lnTo>
                  <a:pt x="18748" y="2989"/>
                </a:lnTo>
                <a:lnTo>
                  <a:pt x="21600" y="7570"/>
                </a:lnTo>
                <a:lnTo>
                  <a:pt x="21600" y="13982"/>
                </a:lnTo>
                <a:lnTo>
                  <a:pt x="13209" y="21411"/>
                </a:lnTo>
                <a:lnTo>
                  <a:pt x="10787" y="21600"/>
                </a:lnTo>
                <a:lnTo>
                  <a:pt x="8395" y="21411"/>
                </a:lnTo>
                <a:lnTo>
                  <a:pt x="959" y="16634"/>
                </a:lnTo>
                <a:lnTo>
                  <a:pt x="0" y="13982"/>
                </a:lnTo>
                <a:lnTo>
                  <a:pt x="0" y="7570"/>
                </a:lnTo>
                <a:lnTo>
                  <a:pt x="8395" y="182"/>
                </a:lnTo>
                <a:lnTo>
                  <a:pt x="1078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8" name="object 55"/>
          <p:cNvSpPr/>
          <p:nvPr/>
        </p:nvSpPr>
        <p:spPr>
          <a:xfrm>
            <a:off x="9958868" y="3473258"/>
            <a:ext cx="111507" cy="59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5" y="0"/>
                </a:moveTo>
                <a:lnTo>
                  <a:pt x="18795" y="3033"/>
                </a:lnTo>
                <a:lnTo>
                  <a:pt x="21600" y="10754"/>
                </a:lnTo>
                <a:lnTo>
                  <a:pt x="21425" y="13021"/>
                </a:lnTo>
                <a:lnTo>
                  <a:pt x="13274" y="21410"/>
                </a:lnTo>
                <a:lnTo>
                  <a:pt x="10825" y="21600"/>
                </a:lnTo>
                <a:lnTo>
                  <a:pt x="8361" y="21410"/>
                </a:lnTo>
                <a:lnTo>
                  <a:pt x="701" y="15068"/>
                </a:lnTo>
                <a:lnTo>
                  <a:pt x="0" y="10754"/>
                </a:lnTo>
                <a:lnTo>
                  <a:pt x="175" y="8539"/>
                </a:lnTo>
                <a:lnTo>
                  <a:pt x="8361" y="189"/>
                </a:lnTo>
                <a:lnTo>
                  <a:pt x="10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9" name="object 56"/>
          <p:cNvSpPr/>
          <p:nvPr/>
        </p:nvSpPr>
        <p:spPr>
          <a:xfrm>
            <a:off x="10277639" y="3422458"/>
            <a:ext cx="53467" cy="3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6" y="0"/>
                </a:moveTo>
                <a:lnTo>
                  <a:pt x="7490" y="0"/>
                </a:lnTo>
                <a:lnTo>
                  <a:pt x="4874" y="958"/>
                </a:lnTo>
                <a:lnTo>
                  <a:pt x="2924" y="2874"/>
                </a:lnTo>
                <a:lnTo>
                  <a:pt x="974" y="4877"/>
                </a:lnTo>
                <a:lnTo>
                  <a:pt x="0" y="7577"/>
                </a:lnTo>
                <a:lnTo>
                  <a:pt x="0" y="14284"/>
                </a:lnTo>
                <a:lnTo>
                  <a:pt x="974" y="16897"/>
                </a:lnTo>
                <a:lnTo>
                  <a:pt x="2924" y="18813"/>
                </a:lnTo>
                <a:lnTo>
                  <a:pt x="4874" y="20642"/>
                </a:lnTo>
                <a:lnTo>
                  <a:pt x="7490" y="21600"/>
                </a:lnTo>
                <a:lnTo>
                  <a:pt x="14110" y="21600"/>
                </a:lnTo>
                <a:lnTo>
                  <a:pt x="16726" y="20642"/>
                </a:lnTo>
                <a:lnTo>
                  <a:pt x="18675" y="18813"/>
                </a:lnTo>
                <a:lnTo>
                  <a:pt x="20625" y="16897"/>
                </a:lnTo>
                <a:lnTo>
                  <a:pt x="21600" y="14284"/>
                </a:lnTo>
                <a:lnTo>
                  <a:pt x="21600" y="7577"/>
                </a:lnTo>
                <a:lnTo>
                  <a:pt x="20625" y="4877"/>
                </a:lnTo>
                <a:lnTo>
                  <a:pt x="18675" y="2874"/>
                </a:lnTo>
                <a:lnTo>
                  <a:pt x="16726" y="958"/>
                </a:lnTo>
                <a:lnTo>
                  <a:pt x="14110" y="0"/>
                </a:lnTo>
                <a:lnTo>
                  <a:pt x="1082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0" name="object 57"/>
          <p:cNvSpPr/>
          <p:nvPr/>
        </p:nvSpPr>
        <p:spPr>
          <a:xfrm>
            <a:off x="9810532" y="3417251"/>
            <a:ext cx="49024" cy="3187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1" name="object 58"/>
          <p:cNvSpPr/>
          <p:nvPr/>
        </p:nvSpPr>
        <p:spPr>
          <a:xfrm>
            <a:off x="10266081" y="3413314"/>
            <a:ext cx="76583" cy="4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8" y="0"/>
                </a:moveTo>
                <a:lnTo>
                  <a:pt x="21600" y="7584"/>
                </a:lnTo>
                <a:lnTo>
                  <a:pt x="21600" y="14070"/>
                </a:lnTo>
                <a:lnTo>
                  <a:pt x="10818" y="21600"/>
                </a:lnTo>
                <a:lnTo>
                  <a:pt x="8365" y="21414"/>
                </a:lnTo>
                <a:lnTo>
                  <a:pt x="0" y="14070"/>
                </a:lnTo>
                <a:lnTo>
                  <a:pt x="0" y="7584"/>
                </a:lnTo>
                <a:lnTo>
                  <a:pt x="8365" y="185"/>
                </a:lnTo>
                <a:lnTo>
                  <a:pt x="1081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2" name="object 59"/>
          <p:cNvSpPr/>
          <p:nvPr/>
        </p:nvSpPr>
        <p:spPr>
          <a:xfrm>
            <a:off x="9870095" y="3406202"/>
            <a:ext cx="36704" cy="234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3" name="object 60"/>
          <p:cNvSpPr/>
          <p:nvPr/>
        </p:nvSpPr>
        <p:spPr>
          <a:xfrm>
            <a:off x="10254525" y="3398646"/>
            <a:ext cx="99951" cy="1"/>
          </a:xfrm>
          <a:prstGeom prst="line">
            <a:avLst/>
          </a:prstGeom>
          <a:ln w="1841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4" name="object 61"/>
          <p:cNvSpPr/>
          <p:nvPr/>
        </p:nvSpPr>
        <p:spPr>
          <a:xfrm>
            <a:off x="10092600" y="3378389"/>
            <a:ext cx="104776" cy="11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87" y="0"/>
                </a:moveTo>
                <a:lnTo>
                  <a:pt x="12122" y="0"/>
                </a:lnTo>
                <a:lnTo>
                  <a:pt x="12122" y="5215"/>
                </a:lnTo>
                <a:lnTo>
                  <a:pt x="12264" y="7456"/>
                </a:lnTo>
                <a:lnTo>
                  <a:pt x="15705" y="14872"/>
                </a:lnTo>
                <a:lnTo>
                  <a:pt x="21600" y="19246"/>
                </a:lnTo>
                <a:lnTo>
                  <a:pt x="19741" y="20792"/>
                </a:lnTo>
                <a:lnTo>
                  <a:pt x="13266" y="15273"/>
                </a:lnTo>
                <a:lnTo>
                  <a:pt x="10865" y="11054"/>
                </a:lnTo>
                <a:lnTo>
                  <a:pt x="10301" y="12521"/>
                </a:lnTo>
                <a:lnTo>
                  <a:pt x="5276" y="19200"/>
                </a:lnTo>
                <a:lnTo>
                  <a:pt x="2199" y="21600"/>
                </a:lnTo>
                <a:lnTo>
                  <a:pt x="0" y="20192"/>
                </a:lnTo>
                <a:lnTo>
                  <a:pt x="2233" y="18790"/>
                </a:lnTo>
                <a:lnTo>
                  <a:pt x="4182" y="17215"/>
                </a:lnTo>
                <a:lnTo>
                  <a:pt x="9075" y="9309"/>
                </a:lnTo>
                <a:lnTo>
                  <a:pt x="9687" y="4569"/>
                </a:lnTo>
                <a:lnTo>
                  <a:pt x="968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5" name="object 62"/>
          <p:cNvSpPr/>
          <p:nvPr/>
        </p:nvSpPr>
        <p:spPr>
          <a:xfrm>
            <a:off x="9942103" y="3376610"/>
            <a:ext cx="145162" cy="83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77" y="0"/>
                </a:moveTo>
                <a:lnTo>
                  <a:pt x="18652" y="0"/>
                </a:lnTo>
                <a:lnTo>
                  <a:pt x="18652" y="2396"/>
                </a:lnTo>
                <a:lnTo>
                  <a:pt x="4592" y="2396"/>
                </a:lnTo>
                <a:lnTo>
                  <a:pt x="4592" y="10537"/>
                </a:lnTo>
                <a:lnTo>
                  <a:pt x="18898" y="10537"/>
                </a:lnTo>
                <a:lnTo>
                  <a:pt x="18898" y="12934"/>
                </a:lnTo>
                <a:lnTo>
                  <a:pt x="11622" y="12934"/>
                </a:lnTo>
                <a:lnTo>
                  <a:pt x="11622" y="19171"/>
                </a:lnTo>
                <a:lnTo>
                  <a:pt x="21600" y="1917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171"/>
                </a:lnTo>
                <a:lnTo>
                  <a:pt x="9978" y="19171"/>
                </a:lnTo>
                <a:lnTo>
                  <a:pt x="9978" y="12934"/>
                </a:lnTo>
                <a:lnTo>
                  <a:pt x="3288" y="12934"/>
                </a:lnTo>
                <a:lnTo>
                  <a:pt x="3156" y="12868"/>
                </a:lnTo>
                <a:lnTo>
                  <a:pt x="3080" y="12737"/>
                </a:lnTo>
                <a:lnTo>
                  <a:pt x="3005" y="12605"/>
                </a:lnTo>
                <a:lnTo>
                  <a:pt x="2967" y="12376"/>
                </a:lnTo>
                <a:lnTo>
                  <a:pt x="2967" y="591"/>
                </a:lnTo>
                <a:lnTo>
                  <a:pt x="3005" y="394"/>
                </a:lnTo>
                <a:lnTo>
                  <a:pt x="3080" y="230"/>
                </a:lnTo>
                <a:lnTo>
                  <a:pt x="3156" y="65"/>
                </a:lnTo>
                <a:lnTo>
                  <a:pt x="3288" y="0"/>
                </a:lnTo>
                <a:lnTo>
                  <a:pt x="347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6" name="object 63"/>
          <p:cNvSpPr/>
          <p:nvPr/>
        </p:nvSpPr>
        <p:spPr>
          <a:xfrm>
            <a:off x="10369587" y="3371658"/>
            <a:ext cx="34417" cy="1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35" y="0"/>
                </a:lnTo>
                <a:lnTo>
                  <a:pt x="6935" y="9588"/>
                </a:lnTo>
                <a:lnTo>
                  <a:pt x="21600" y="9588"/>
                </a:lnTo>
                <a:lnTo>
                  <a:pt x="21600" y="11685"/>
                </a:lnTo>
                <a:lnTo>
                  <a:pt x="6935" y="11685"/>
                </a:lnTo>
                <a:lnTo>
                  <a:pt x="6935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7" name="object 64"/>
          <p:cNvSpPr/>
          <p:nvPr/>
        </p:nvSpPr>
        <p:spPr>
          <a:xfrm>
            <a:off x="10280432" y="3369944"/>
            <a:ext cx="46991" cy="1270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8" name="object 65"/>
          <p:cNvSpPr/>
          <p:nvPr/>
        </p:nvSpPr>
        <p:spPr>
          <a:xfrm>
            <a:off x="10211344" y="3371658"/>
            <a:ext cx="36196" cy="158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896" y="0"/>
                </a:lnTo>
                <a:lnTo>
                  <a:pt x="6896" y="8429"/>
                </a:lnTo>
                <a:lnTo>
                  <a:pt x="21600" y="8429"/>
                </a:lnTo>
                <a:lnTo>
                  <a:pt x="21600" y="9779"/>
                </a:lnTo>
                <a:lnTo>
                  <a:pt x="6896" y="9779"/>
                </a:lnTo>
                <a:lnTo>
                  <a:pt x="6896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9" name="object 66"/>
          <p:cNvSpPr/>
          <p:nvPr/>
        </p:nvSpPr>
        <p:spPr>
          <a:xfrm>
            <a:off x="9799864" y="3371658"/>
            <a:ext cx="118364" cy="11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4" y="21600"/>
                </a:lnTo>
                <a:lnTo>
                  <a:pt x="19514" y="12450"/>
                </a:lnTo>
                <a:lnTo>
                  <a:pt x="12816" y="12450"/>
                </a:lnTo>
                <a:lnTo>
                  <a:pt x="12816" y="15633"/>
                </a:lnTo>
                <a:lnTo>
                  <a:pt x="12770" y="15796"/>
                </a:lnTo>
                <a:lnTo>
                  <a:pt x="12701" y="15867"/>
                </a:lnTo>
                <a:lnTo>
                  <a:pt x="12608" y="15960"/>
                </a:lnTo>
                <a:lnTo>
                  <a:pt x="12446" y="15984"/>
                </a:lnTo>
                <a:lnTo>
                  <a:pt x="324" y="15984"/>
                </a:lnTo>
                <a:lnTo>
                  <a:pt x="162" y="15960"/>
                </a:lnTo>
                <a:lnTo>
                  <a:pt x="93" y="15867"/>
                </a:lnTo>
                <a:lnTo>
                  <a:pt x="23" y="15796"/>
                </a:lnTo>
                <a:lnTo>
                  <a:pt x="0" y="15633"/>
                </a:lnTo>
                <a:lnTo>
                  <a:pt x="0" y="1076"/>
                </a:lnTo>
                <a:lnTo>
                  <a:pt x="1947" y="1076"/>
                </a:lnTo>
                <a:lnTo>
                  <a:pt x="1947" y="6693"/>
                </a:lnTo>
                <a:lnTo>
                  <a:pt x="10893" y="6693"/>
                </a:lnTo>
                <a:lnTo>
                  <a:pt x="10893" y="1076"/>
                </a:lnTo>
                <a:lnTo>
                  <a:pt x="12816" y="1076"/>
                </a:lnTo>
                <a:lnTo>
                  <a:pt x="12816" y="4610"/>
                </a:lnTo>
                <a:lnTo>
                  <a:pt x="19514" y="4610"/>
                </a:lnTo>
                <a:lnTo>
                  <a:pt x="1951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878" name="object 67"/>
          <p:cNvGrpSpPr/>
          <p:nvPr/>
        </p:nvGrpSpPr>
        <p:grpSpPr>
          <a:xfrm>
            <a:off x="10462551" y="3371658"/>
            <a:ext cx="301753" cy="159386"/>
            <a:chOff x="0" y="0"/>
            <a:chExt cx="301751" cy="159385"/>
          </a:xfrm>
        </p:grpSpPr>
        <p:sp>
          <p:nvSpPr>
            <p:cNvPr id="870" name="도형"/>
            <p:cNvSpPr/>
            <p:nvPr/>
          </p:nvSpPr>
          <p:spPr>
            <a:xfrm>
              <a:off x="177419" y="100711"/>
              <a:ext cx="101855" cy="5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5" y="0"/>
                  </a:moveTo>
                  <a:lnTo>
                    <a:pt x="0" y="0"/>
                  </a:lnTo>
                  <a:lnTo>
                    <a:pt x="0" y="3553"/>
                  </a:lnTo>
                  <a:lnTo>
                    <a:pt x="19257" y="3553"/>
                  </a:lnTo>
                  <a:lnTo>
                    <a:pt x="19257" y="21600"/>
                  </a:lnTo>
                  <a:lnTo>
                    <a:pt x="21600" y="21600"/>
                  </a:lnTo>
                  <a:lnTo>
                    <a:pt x="21600" y="842"/>
                  </a:lnTo>
                  <a:lnTo>
                    <a:pt x="21546" y="514"/>
                  </a:lnTo>
                  <a:lnTo>
                    <a:pt x="21411" y="327"/>
                  </a:lnTo>
                  <a:lnTo>
                    <a:pt x="21304" y="94"/>
                  </a:lnTo>
                  <a:lnTo>
                    <a:pt x="211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1" name="도형"/>
            <p:cNvSpPr/>
            <p:nvPr/>
          </p:nvSpPr>
          <p:spPr>
            <a:xfrm>
              <a:off x="0" y="19431"/>
              <a:ext cx="102744" cy="9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46" y="0"/>
                  </a:moveTo>
                  <a:lnTo>
                    <a:pt x="13270" y="0"/>
                  </a:lnTo>
                  <a:lnTo>
                    <a:pt x="13163" y="19187"/>
                  </a:lnTo>
                  <a:lnTo>
                    <a:pt x="9318" y="19301"/>
                  </a:lnTo>
                  <a:lnTo>
                    <a:pt x="0" y="19301"/>
                  </a:lnTo>
                  <a:lnTo>
                    <a:pt x="0" y="21600"/>
                  </a:lnTo>
                  <a:lnTo>
                    <a:pt x="3684" y="21543"/>
                  </a:lnTo>
                  <a:lnTo>
                    <a:pt x="8808" y="21501"/>
                  </a:lnTo>
                  <a:lnTo>
                    <a:pt x="17915" y="21121"/>
                  </a:lnTo>
                  <a:lnTo>
                    <a:pt x="21600" y="20720"/>
                  </a:lnTo>
                  <a:lnTo>
                    <a:pt x="21600" y="19102"/>
                  </a:lnTo>
                  <a:lnTo>
                    <a:pt x="15539" y="19102"/>
                  </a:lnTo>
                  <a:lnTo>
                    <a:pt x="156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2" name="직사각형"/>
            <p:cNvSpPr/>
            <p:nvPr/>
          </p:nvSpPr>
          <p:spPr>
            <a:xfrm>
              <a:off x="4191" y="8255"/>
              <a:ext cx="85217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3" name="도형"/>
            <p:cNvSpPr/>
            <p:nvPr/>
          </p:nvSpPr>
          <p:spPr>
            <a:xfrm>
              <a:off x="158390" y="2667"/>
              <a:ext cx="68306" cy="79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52" y="0"/>
                  </a:moveTo>
                  <a:lnTo>
                    <a:pt x="10837" y="0"/>
                  </a:lnTo>
                  <a:lnTo>
                    <a:pt x="9070" y="277"/>
                  </a:lnTo>
                  <a:lnTo>
                    <a:pt x="7503" y="796"/>
                  </a:lnTo>
                  <a:lnTo>
                    <a:pt x="5897" y="1350"/>
                  </a:lnTo>
                  <a:lnTo>
                    <a:pt x="4572" y="2112"/>
                  </a:lnTo>
                  <a:lnTo>
                    <a:pt x="3487" y="3081"/>
                  </a:lnTo>
                  <a:lnTo>
                    <a:pt x="2363" y="4050"/>
                  </a:lnTo>
                  <a:lnTo>
                    <a:pt x="1479" y="5227"/>
                  </a:lnTo>
                  <a:lnTo>
                    <a:pt x="274" y="7858"/>
                  </a:lnTo>
                  <a:lnTo>
                    <a:pt x="0" y="9277"/>
                  </a:lnTo>
                  <a:lnTo>
                    <a:pt x="7" y="12427"/>
                  </a:lnTo>
                  <a:lnTo>
                    <a:pt x="3447" y="18485"/>
                  </a:lnTo>
                  <a:lnTo>
                    <a:pt x="4572" y="19488"/>
                  </a:lnTo>
                  <a:lnTo>
                    <a:pt x="5897" y="20250"/>
                  </a:lnTo>
                  <a:lnTo>
                    <a:pt x="7463" y="20769"/>
                  </a:lnTo>
                  <a:lnTo>
                    <a:pt x="9030" y="21323"/>
                  </a:lnTo>
                  <a:lnTo>
                    <a:pt x="10756" y="21600"/>
                  </a:lnTo>
                  <a:lnTo>
                    <a:pt x="14612" y="21600"/>
                  </a:lnTo>
                  <a:lnTo>
                    <a:pt x="16339" y="21358"/>
                  </a:lnTo>
                  <a:lnTo>
                    <a:pt x="19512" y="20319"/>
                  </a:lnTo>
                  <a:lnTo>
                    <a:pt x="20837" y="19558"/>
                  </a:lnTo>
                  <a:lnTo>
                    <a:pt x="21600" y="18900"/>
                  </a:lnTo>
                  <a:lnTo>
                    <a:pt x="9792" y="18900"/>
                  </a:lnTo>
                  <a:lnTo>
                    <a:pt x="7544" y="18104"/>
                  </a:lnTo>
                  <a:lnTo>
                    <a:pt x="4491" y="14919"/>
                  </a:lnTo>
                  <a:lnTo>
                    <a:pt x="3728" y="13015"/>
                  </a:lnTo>
                  <a:lnTo>
                    <a:pt x="3728" y="8550"/>
                  </a:lnTo>
                  <a:lnTo>
                    <a:pt x="4491" y="6646"/>
                  </a:lnTo>
                  <a:lnTo>
                    <a:pt x="6018" y="5054"/>
                  </a:lnTo>
                  <a:lnTo>
                    <a:pt x="7544" y="3496"/>
                  </a:lnTo>
                  <a:lnTo>
                    <a:pt x="9792" y="2700"/>
                  </a:lnTo>
                  <a:lnTo>
                    <a:pt x="21520" y="2700"/>
                  </a:lnTo>
                  <a:lnTo>
                    <a:pt x="20837" y="2112"/>
                  </a:lnTo>
                  <a:lnTo>
                    <a:pt x="19512" y="1350"/>
                  </a:lnTo>
                  <a:lnTo>
                    <a:pt x="17945" y="796"/>
                  </a:lnTo>
                  <a:lnTo>
                    <a:pt x="16379" y="277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4" name="도형"/>
            <p:cNvSpPr/>
            <p:nvPr/>
          </p:nvSpPr>
          <p:spPr>
            <a:xfrm>
              <a:off x="207899" y="12573"/>
              <a:ext cx="31243" cy="5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20" y="0"/>
                  </a:moveTo>
                  <a:lnTo>
                    <a:pt x="0" y="0"/>
                  </a:lnTo>
                  <a:lnTo>
                    <a:pt x="5005" y="1062"/>
                  </a:lnTo>
                  <a:lnTo>
                    <a:pt x="11941" y="5262"/>
                  </a:lnTo>
                  <a:lnTo>
                    <a:pt x="13698" y="7800"/>
                  </a:lnTo>
                  <a:lnTo>
                    <a:pt x="13698" y="13754"/>
                  </a:lnTo>
                  <a:lnTo>
                    <a:pt x="11941" y="16292"/>
                  </a:lnTo>
                  <a:lnTo>
                    <a:pt x="8429" y="18415"/>
                  </a:lnTo>
                  <a:lnTo>
                    <a:pt x="5005" y="20538"/>
                  </a:lnTo>
                  <a:lnTo>
                    <a:pt x="0" y="21600"/>
                  </a:lnTo>
                  <a:lnTo>
                    <a:pt x="12995" y="21600"/>
                  </a:lnTo>
                  <a:lnTo>
                    <a:pt x="13785" y="21185"/>
                  </a:lnTo>
                  <a:lnTo>
                    <a:pt x="16332" y="19938"/>
                  </a:lnTo>
                  <a:lnTo>
                    <a:pt x="18176" y="18415"/>
                  </a:lnTo>
                  <a:lnTo>
                    <a:pt x="19580" y="16662"/>
                  </a:lnTo>
                  <a:lnTo>
                    <a:pt x="20898" y="14908"/>
                  </a:lnTo>
                  <a:lnTo>
                    <a:pt x="21600" y="12969"/>
                  </a:lnTo>
                  <a:lnTo>
                    <a:pt x="21600" y="8769"/>
                  </a:lnTo>
                  <a:lnTo>
                    <a:pt x="13785" y="508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5" name="도형"/>
            <p:cNvSpPr/>
            <p:nvPr/>
          </p:nvSpPr>
          <p:spPr>
            <a:xfrm>
              <a:off x="267970" y="0"/>
              <a:ext cx="33782" cy="9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2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27" y="21600"/>
                  </a:lnTo>
                  <a:lnTo>
                    <a:pt x="7227" y="10726"/>
                  </a:lnTo>
                  <a:lnTo>
                    <a:pt x="21600" y="10726"/>
                  </a:lnTo>
                  <a:lnTo>
                    <a:pt x="21600" y="8431"/>
                  </a:lnTo>
                  <a:lnTo>
                    <a:pt x="7227" y="8431"/>
                  </a:lnTo>
                  <a:lnTo>
                    <a:pt x="722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6" name="도형"/>
            <p:cNvSpPr/>
            <p:nvPr/>
          </p:nvSpPr>
          <p:spPr>
            <a:xfrm>
              <a:off x="109727" y="0"/>
              <a:ext cx="36577" cy="15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76" y="21600"/>
                  </a:lnTo>
                  <a:lnTo>
                    <a:pt x="6976" y="8688"/>
                  </a:lnTo>
                  <a:lnTo>
                    <a:pt x="21600" y="8688"/>
                  </a:lnTo>
                  <a:lnTo>
                    <a:pt x="21600" y="7338"/>
                  </a:lnTo>
                  <a:lnTo>
                    <a:pt x="6976" y="7338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7" name="도형"/>
            <p:cNvSpPr/>
            <p:nvPr/>
          </p:nvSpPr>
          <p:spPr>
            <a:xfrm>
              <a:off x="19303" y="19431"/>
              <a:ext cx="83441" cy="8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74"/>
                  </a:moveTo>
                  <a:lnTo>
                    <a:pt x="20679" y="20901"/>
                  </a:lnTo>
                  <a:lnTo>
                    <a:pt x="19562" y="20996"/>
                  </a:lnTo>
                  <a:lnTo>
                    <a:pt x="18214" y="21092"/>
                  </a:lnTo>
                  <a:lnTo>
                    <a:pt x="16866" y="21219"/>
                  </a:lnTo>
                  <a:lnTo>
                    <a:pt x="15518" y="21314"/>
                  </a:lnTo>
                  <a:lnTo>
                    <a:pt x="14137" y="21378"/>
                  </a:lnTo>
                  <a:lnTo>
                    <a:pt x="21600" y="21378"/>
                  </a:lnTo>
                  <a:lnTo>
                    <a:pt x="21600" y="20774"/>
                  </a:lnTo>
                  <a:close/>
                  <a:moveTo>
                    <a:pt x="2860" y="0"/>
                  </a:moveTo>
                  <a:lnTo>
                    <a:pt x="0" y="0"/>
                  </a:lnTo>
                  <a:lnTo>
                    <a:pt x="230" y="21600"/>
                  </a:lnTo>
                  <a:lnTo>
                    <a:pt x="3058" y="21600"/>
                  </a:lnTo>
                  <a:lnTo>
                    <a:pt x="286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79" name="object 68"/>
          <p:cNvSpPr/>
          <p:nvPr/>
        </p:nvSpPr>
        <p:spPr>
          <a:xfrm>
            <a:off x="10457977" y="3367085"/>
            <a:ext cx="310897" cy="16853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0" name="object 70"/>
          <p:cNvSpPr/>
          <p:nvPr/>
        </p:nvSpPr>
        <p:spPr>
          <a:xfrm>
            <a:off x="5952109" y="4365116"/>
            <a:ext cx="1129158" cy="38404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1" name="object 72"/>
          <p:cNvSpPr/>
          <p:nvPr/>
        </p:nvSpPr>
        <p:spPr>
          <a:xfrm>
            <a:off x="9783953" y="1712113"/>
            <a:ext cx="86480" cy="1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2" name="object 73"/>
          <p:cNvSpPr/>
          <p:nvPr/>
        </p:nvSpPr>
        <p:spPr>
          <a:xfrm>
            <a:off x="9779381" y="1707542"/>
            <a:ext cx="95625" cy="26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93" name="object 74"/>
          <p:cNvGrpSpPr/>
          <p:nvPr/>
        </p:nvGrpSpPr>
        <p:grpSpPr>
          <a:xfrm>
            <a:off x="9877931" y="1654300"/>
            <a:ext cx="522987" cy="134748"/>
            <a:chOff x="0" y="0"/>
            <a:chExt cx="522986" cy="134746"/>
          </a:xfrm>
        </p:grpSpPr>
        <p:sp>
          <p:nvSpPr>
            <p:cNvPr id="883" name="도형"/>
            <p:cNvSpPr/>
            <p:nvPr/>
          </p:nvSpPr>
          <p:spPr>
            <a:xfrm>
              <a:off x="220599" y="126"/>
              <a:ext cx="86424" cy="134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00" y="0"/>
                  </a:moveTo>
                  <a:lnTo>
                    <a:pt x="730" y="0"/>
                  </a:lnTo>
                  <a:lnTo>
                    <a:pt x="413" y="61"/>
                  </a:lnTo>
                  <a:lnTo>
                    <a:pt x="95" y="306"/>
                  </a:lnTo>
                  <a:lnTo>
                    <a:pt x="0" y="489"/>
                  </a:lnTo>
                  <a:lnTo>
                    <a:pt x="0" y="21152"/>
                  </a:lnTo>
                  <a:lnTo>
                    <a:pt x="95" y="21355"/>
                  </a:lnTo>
                  <a:lnTo>
                    <a:pt x="413" y="21559"/>
                  </a:lnTo>
                  <a:lnTo>
                    <a:pt x="730" y="21600"/>
                  </a:lnTo>
                  <a:lnTo>
                    <a:pt x="14696" y="21600"/>
                  </a:lnTo>
                  <a:lnTo>
                    <a:pt x="21600" y="18931"/>
                  </a:lnTo>
                  <a:lnTo>
                    <a:pt x="13078" y="18931"/>
                  </a:lnTo>
                  <a:lnTo>
                    <a:pt x="10633" y="18890"/>
                  </a:lnTo>
                  <a:lnTo>
                    <a:pt x="4952" y="18890"/>
                  </a:lnTo>
                  <a:lnTo>
                    <a:pt x="4952" y="11778"/>
                  </a:lnTo>
                  <a:lnTo>
                    <a:pt x="20677" y="11778"/>
                  </a:lnTo>
                  <a:lnTo>
                    <a:pt x="20156" y="11350"/>
                  </a:lnTo>
                  <a:lnTo>
                    <a:pt x="18601" y="10718"/>
                  </a:lnTo>
                  <a:lnTo>
                    <a:pt x="16633" y="10372"/>
                  </a:lnTo>
                  <a:lnTo>
                    <a:pt x="18156" y="10087"/>
                  </a:lnTo>
                  <a:lnTo>
                    <a:pt x="19394" y="9496"/>
                  </a:lnTo>
                  <a:lnTo>
                    <a:pt x="19805" y="9109"/>
                  </a:lnTo>
                  <a:lnTo>
                    <a:pt x="4952" y="9109"/>
                  </a:lnTo>
                  <a:lnTo>
                    <a:pt x="4952" y="2690"/>
                  </a:lnTo>
                  <a:lnTo>
                    <a:pt x="20443" y="2690"/>
                  </a:lnTo>
                  <a:lnTo>
                    <a:pt x="20378" y="2608"/>
                  </a:lnTo>
                  <a:lnTo>
                    <a:pt x="14506" y="143"/>
                  </a:lnTo>
                  <a:lnTo>
                    <a:pt x="133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4" name="도형"/>
            <p:cNvSpPr/>
            <p:nvPr/>
          </p:nvSpPr>
          <p:spPr>
            <a:xfrm>
              <a:off x="263398" y="73532"/>
              <a:ext cx="49277" cy="4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05" y="0"/>
                  </a:moveTo>
                  <a:lnTo>
                    <a:pt x="0" y="0"/>
                  </a:lnTo>
                  <a:lnTo>
                    <a:pt x="2004" y="123"/>
                  </a:lnTo>
                  <a:lnTo>
                    <a:pt x="5678" y="615"/>
                  </a:lnTo>
                  <a:lnTo>
                    <a:pt x="12581" y="8431"/>
                  </a:lnTo>
                  <a:lnTo>
                    <a:pt x="12581" y="15200"/>
                  </a:lnTo>
                  <a:lnTo>
                    <a:pt x="11579" y="18154"/>
                  </a:lnTo>
                  <a:lnTo>
                    <a:pt x="9464" y="19569"/>
                  </a:lnTo>
                  <a:lnTo>
                    <a:pt x="7404" y="20923"/>
                  </a:lnTo>
                  <a:lnTo>
                    <a:pt x="4175" y="21600"/>
                  </a:lnTo>
                  <a:lnTo>
                    <a:pt x="19122" y="21600"/>
                  </a:lnTo>
                  <a:lnTo>
                    <a:pt x="19874" y="20123"/>
                  </a:lnTo>
                  <a:lnTo>
                    <a:pt x="20598" y="17969"/>
                  </a:lnTo>
                  <a:lnTo>
                    <a:pt x="21266" y="15815"/>
                  </a:lnTo>
                  <a:lnTo>
                    <a:pt x="21600" y="13661"/>
                  </a:lnTo>
                  <a:lnTo>
                    <a:pt x="21600" y="7631"/>
                  </a:lnTo>
                  <a:lnTo>
                    <a:pt x="20598" y="4369"/>
                  </a:lnTo>
                  <a:lnTo>
                    <a:pt x="1750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5" name="도형"/>
            <p:cNvSpPr/>
            <p:nvPr/>
          </p:nvSpPr>
          <p:spPr>
            <a:xfrm>
              <a:off x="262255" y="16889"/>
              <a:ext cx="45467" cy="40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069" y="0"/>
                  </a:moveTo>
                  <a:lnTo>
                    <a:pt x="0" y="0"/>
                  </a:lnTo>
                  <a:lnTo>
                    <a:pt x="1569" y="69"/>
                  </a:lnTo>
                  <a:lnTo>
                    <a:pt x="3077" y="275"/>
                  </a:lnTo>
                  <a:lnTo>
                    <a:pt x="11765" y="8366"/>
                  </a:lnTo>
                  <a:lnTo>
                    <a:pt x="11765" y="12754"/>
                  </a:lnTo>
                  <a:lnTo>
                    <a:pt x="11464" y="14537"/>
                  </a:lnTo>
                  <a:lnTo>
                    <a:pt x="10800" y="15909"/>
                  </a:lnTo>
                  <a:lnTo>
                    <a:pt x="10197" y="17349"/>
                  </a:lnTo>
                  <a:lnTo>
                    <a:pt x="9352" y="18445"/>
                  </a:lnTo>
                  <a:lnTo>
                    <a:pt x="8265" y="19268"/>
                  </a:lnTo>
                  <a:lnTo>
                    <a:pt x="7240" y="20159"/>
                  </a:lnTo>
                  <a:lnTo>
                    <a:pt x="6094" y="20777"/>
                  </a:lnTo>
                  <a:lnTo>
                    <a:pt x="3379" y="21463"/>
                  </a:lnTo>
                  <a:lnTo>
                    <a:pt x="1991" y="21600"/>
                  </a:lnTo>
                  <a:lnTo>
                    <a:pt x="17856" y="21600"/>
                  </a:lnTo>
                  <a:lnTo>
                    <a:pt x="18885" y="19886"/>
                  </a:lnTo>
                  <a:lnTo>
                    <a:pt x="20695" y="16937"/>
                  </a:lnTo>
                  <a:lnTo>
                    <a:pt x="21600" y="13577"/>
                  </a:lnTo>
                  <a:lnTo>
                    <a:pt x="21600" y="7063"/>
                  </a:lnTo>
                  <a:lnTo>
                    <a:pt x="21057" y="4458"/>
                  </a:lnTo>
                  <a:lnTo>
                    <a:pt x="20031" y="2126"/>
                  </a:lnTo>
                  <a:lnTo>
                    <a:pt x="1906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6" name="직사각형"/>
            <p:cNvSpPr/>
            <p:nvPr/>
          </p:nvSpPr>
          <p:spPr>
            <a:xfrm>
              <a:off x="39749" y="16890"/>
              <a:ext cx="19687" cy="117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7" name="도형"/>
            <p:cNvSpPr/>
            <p:nvPr/>
          </p:nvSpPr>
          <p:spPr>
            <a:xfrm>
              <a:off x="87122" y="0"/>
              <a:ext cx="107590" cy="13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641" y="0"/>
                  </a:moveTo>
                  <a:lnTo>
                    <a:pt x="10505" y="0"/>
                  </a:lnTo>
                  <a:lnTo>
                    <a:pt x="10326" y="61"/>
                  </a:lnTo>
                  <a:lnTo>
                    <a:pt x="10173" y="163"/>
                  </a:lnTo>
                  <a:lnTo>
                    <a:pt x="10020" y="285"/>
                  </a:lnTo>
                  <a:lnTo>
                    <a:pt x="9918" y="428"/>
                  </a:lnTo>
                  <a:lnTo>
                    <a:pt x="9842" y="611"/>
                  </a:lnTo>
                  <a:lnTo>
                    <a:pt x="0" y="21600"/>
                  </a:lnTo>
                  <a:lnTo>
                    <a:pt x="4207" y="21600"/>
                  </a:lnTo>
                  <a:lnTo>
                    <a:pt x="6757" y="16062"/>
                  </a:lnTo>
                  <a:lnTo>
                    <a:pt x="21600" y="16062"/>
                  </a:lnTo>
                  <a:lnTo>
                    <a:pt x="20331" y="13355"/>
                  </a:lnTo>
                  <a:lnTo>
                    <a:pt x="7981" y="13355"/>
                  </a:lnTo>
                  <a:lnTo>
                    <a:pt x="11550" y="5374"/>
                  </a:lnTo>
                  <a:lnTo>
                    <a:pt x="12086" y="4011"/>
                  </a:lnTo>
                  <a:lnTo>
                    <a:pt x="15949" y="4011"/>
                  </a:lnTo>
                  <a:lnTo>
                    <a:pt x="14355" y="611"/>
                  </a:lnTo>
                  <a:lnTo>
                    <a:pt x="14278" y="428"/>
                  </a:lnTo>
                  <a:lnTo>
                    <a:pt x="14151" y="285"/>
                  </a:lnTo>
                  <a:lnTo>
                    <a:pt x="13998" y="163"/>
                  </a:lnTo>
                  <a:lnTo>
                    <a:pt x="13819" y="61"/>
                  </a:lnTo>
                  <a:lnTo>
                    <a:pt x="1364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8" name="도형"/>
            <p:cNvSpPr/>
            <p:nvPr/>
          </p:nvSpPr>
          <p:spPr>
            <a:xfrm>
              <a:off x="173863" y="100201"/>
              <a:ext cx="33783" cy="3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30" y="0"/>
                  </a:moveTo>
                  <a:lnTo>
                    <a:pt x="0" y="0"/>
                  </a:lnTo>
                  <a:lnTo>
                    <a:pt x="8120" y="21600"/>
                  </a:lnTo>
                  <a:lnTo>
                    <a:pt x="21600" y="21600"/>
                  </a:lnTo>
                  <a:lnTo>
                    <a:pt x="133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9" name="직사각형"/>
            <p:cNvSpPr/>
            <p:nvPr/>
          </p:nvSpPr>
          <p:spPr>
            <a:xfrm>
              <a:off x="0" y="0"/>
              <a:ext cx="98933" cy="1689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0" name="도형"/>
            <p:cNvSpPr/>
            <p:nvPr/>
          </p:nvSpPr>
          <p:spPr>
            <a:xfrm>
              <a:off x="438785" y="0"/>
              <a:ext cx="84202" cy="13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51" y="0"/>
                  </a:moveTo>
                  <a:lnTo>
                    <a:pt x="749" y="0"/>
                  </a:lnTo>
                  <a:lnTo>
                    <a:pt x="424" y="61"/>
                  </a:lnTo>
                  <a:lnTo>
                    <a:pt x="65" y="285"/>
                  </a:lnTo>
                  <a:lnTo>
                    <a:pt x="0" y="489"/>
                  </a:lnTo>
                  <a:lnTo>
                    <a:pt x="0" y="21152"/>
                  </a:lnTo>
                  <a:lnTo>
                    <a:pt x="65" y="21356"/>
                  </a:lnTo>
                  <a:lnTo>
                    <a:pt x="260" y="21457"/>
                  </a:lnTo>
                  <a:lnTo>
                    <a:pt x="424" y="21559"/>
                  </a:lnTo>
                  <a:lnTo>
                    <a:pt x="749" y="21600"/>
                  </a:lnTo>
                  <a:lnTo>
                    <a:pt x="21600" y="21600"/>
                  </a:lnTo>
                  <a:lnTo>
                    <a:pt x="21600" y="18892"/>
                  </a:lnTo>
                  <a:lnTo>
                    <a:pt x="5115" y="18892"/>
                  </a:lnTo>
                  <a:lnTo>
                    <a:pt x="5115" y="11828"/>
                  </a:lnTo>
                  <a:lnTo>
                    <a:pt x="20753" y="11828"/>
                  </a:lnTo>
                  <a:lnTo>
                    <a:pt x="20753" y="9120"/>
                  </a:lnTo>
                  <a:lnTo>
                    <a:pt x="5115" y="9120"/>
                  </a:lnTo>
                  <a:lnTo>
                    <a:pt x="5115" y="2707"/>
                  </a:lnTo>
                  <a:lnTo>
                    <a:pt x="20851" y="2707"/>
                  </a:lnTo>
                  <a:lnTo>
                    <a:pt x="208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1" name="도형"/>
            <p:cNvSpPr/>
            <p:nvPr/>
          </p:nvSpPr>
          <p:spPr>
            <a:xfrm>
              <a:off x="339344" y="0"/>
              <a:ext cx="81789" cy="13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33" y="0"/>
                  </a:moveTo>
                  <a:lnTo>
                    <a:pt x="0" y="0"/>
                  </a:lnTo>
                  <a:lnTo>
                    <a:pt x="0" y="21152"/>
                  </a:lnTo>
                  <a:lnTo>
                    <a:pt x="101" y="21356"/>
                  </a:lnTo>
                  <a:lnTo>
                    <a:pt x="436" y="21559"/>
                  </a:lnTo>
                  <a:lnTo>
                    <a:pt x="771" y="21600"/>
                  </a:lnTo>
                  <a:lnTo>
                    <a:pt x="21600" y="21600"/>
                  </a:lnTo>
                  <a:lnTo>
                    <a:pt x="21600" y="18892"/>
                  </a:lnTo>
                  <a:lnTo>
                    <a:pt x="5333" y="18892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2" name="도형"/>
            <p:cNvSpPr/>
            <p:nvPr/>
          </p:nvSpPr>
          <p:spPr>
            <a:xfrm>
              <a:off x="147320" y="25018"/>
              <a:ext cx="41069" cy="58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21" y="0"/>
                  </a:moveTo>
                  <a:lnTo>
                    <a:pt x="0" y="0"/>
                  </a:lnTo>
                  <a:lnTo>
                    <a:pt x="1403" y="3153"/>
                  </a:lnTo>
                  <a:lnTo>
                    <a:pt x="10821" y="21600"/>
                  </a:lnTo>
                  <a:lnTo>
                    <a:pt x="21600" y="21600"/>
                  </a:lnTo>
                  <a:lnTo>
                    <a:pt x="10121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94" name="object 75"/>
          <p:cNvSpPr/>
          <p:nvPr/>
        </p:nvSpPr>
        <p:spPr>
          <a:xfrm>
            <a:off x="10118342" y="1727835"/>
            <a:ext cx="51688" cy="44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477"/>
                </a:lnTo>
                <a:lnTo>
                  <a:pt x="9500" y="21477"/>
                </a:lnTo>
                <a:lnTo>
                  <a:pt x="13586" y="21600"/>
                </a:lnTo>
                <a:lnTo>
                  <a:pt x="16664" y="20923"/>
                </a:lnTo>
                <a:lnTo>
                  <a:pt x="18628" y="19570"/>
                </a:lnTo>
                <a:lnTo>
                  <a:pt x="20645" y="18154"/>
                </a:lnTo>
                <a:lnTo>
                  <a:pt x="21600" y="15200"/>
                </a:lnTo>
                <a:lnTo>
                  <a:pt x="21600" y="8431"/>
                </a:lnTo>
                <a:lnTo>
                  <a:pt x="13268" y="369"/>
                </a:lnTo>
                <a:lnTo>
                  <a:pt x="11516" y="123"/>
                </a:lnTo>
                <a:lnTo>
                  <a:pt x="960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5" name="object 76"/>
          <p:cNvSpPr/>
          <p:nvPr/>
        </p:nvSpPr>
        <p:spPr>
          <a:xfrm>
            <a:off x="10004806" y="1679319"/>
            <a:ext cx="41022" cy="58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7" y="0"/>
                </a:moveTo>
                <a:lnTo>
                  <a:pt x="9362" y="3153"/>
                </a:lnTo>
                <a:lnTo>
                  <a:pt x="0" y="21600"/>
                </a:lnTo>
                <a:lnTo>
                  <a:pt x="21600" y="21600"/>
                </a:lnTo>
                <a:lnTo>
                  <a:pt x="12171" y="3153"/>
                </a:lnTo>
                <a:lnTo>
                  <a:pt x="107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6" name="object 77"/>
          <p:cNvSpPr/>
          <p:nvPr/>
        </p:nvSpPr>
        <p:spPr>
          <a:xfrm>
            <a:off x="10118342" y="1671191"/>
            <a:ext cx="46609" cy="40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2065" y="21600"/>
                </a:lnTo>
                <a:lnTo>
                  <a:pt x="13419" y="21463"/>
                </a:lnTo>
                <a:lnTo>
                  <a:pt x="14714" y="21120"/>
                </a:lnTo>
                <a:lnTo>
                  <a:pt x="16068" y="20777"/>
                </a:lnTo>
                <a:lnTo>
                  <a:pt x="17186" y="20159"/>
                </a:lnTo>
                <a:lnTo>
                  <a:pt x="18186" y="19269"/>
                </a:lnTo>
                <a:lnTo>
                  <a:pt x="19246" y="18445"/>
                </a:lnTo>
                <a:lnTo>
                  <a:pt x="20070" y="17349"/>
                </a:lnTo>
                <a:lnTo>
                  <a:pt x="20658" y="15909"/>
                </a:lnTo>
                <a:lnTo>
                  <a:pt x="21306" y="14537"/>
                </a:lnTo>
                <a:lnTo>
                  <a:pt x="21600" y="12754"/>
                </a:lnTo>
                <a:lnTo>
                  <a:pt x="21600" y="8366"/>
                </a:lnTo>
                <a:lnTo>
                  <a:pt x="18127" y="2057"/>
                </a:lnTo>
                <a:lnTo>
                  <a:pt x="17068" y="1302"/>
                </a:lnTo>
                <a:lnTo>
                  <a:pt x="1012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object 78"/>
          <p:cNvSpPr/>
          <p:nvPr/>
        </p:nvSpPr>
        <p:spPr>
          <a:xfrm>
            <a:off x="10098530" y="1654429"/>
            <a:ext cx="92076" cy="134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2" y="0"/>
                </a:moveTo>
                <a:lnTo>
                  <a:pt x="12483" y="0"/>
                </a:lnTo>
                <a:lnTo>
                  <a:pt x="13615" y="142"/>
                </a:lnTo>
                <a:lnTo>
                  <a:pt x="14688" y="408"/>
                </a:lnTo>
                <a:lnTo>
                  <a:pt x="15790" y="672"/>
                </a:lnTo>
                <a:lnTo>
                  <a:pt x="16773" y="1039"/>
                </a:lnTo>
                <a:lnTo>
                  <a:pt x="20438" y="4789"/>
                </a:lnTo>
                <a:lnTo>
                  <a:pt x="20438" y="6725"/>
                </a:lnTo>
                <a:lnTo>
                  <a:pt x="19991" y="7723"/>
                </a:lnTo>
                <a:lnTo>
                  <a:pt x="19097" y="8599"/>
                </a:lnTo>
                <a:lnTo>
                  <a:pt x="18204" y="9496"/>
                </a:lnTo>
                <a:lnTo>
                  <a:pt x="17042" y="10087"/>
                </a:lnTo>
                <a:lnTo>
                  <a:pt x="15612" y="10372"/>
                </a:lnTo>
                <a:lnTo>
                  <a:pt x="17459" y="10718"/>
                </a:lnTo>
                <a:lnTo>
                  <a:pt x="18919" y="11350"/>
                </a:lnTo>
                <a:lnTo>
                  <a:pt x="19991" y="12288"/>
                </a:lnTo>
                <a:lnTo>
                  <a:pt x="21064" y="13225"/>
                </a:lnTo>
                <a:lnTo>
                  <a:pt x="21600" y="14305"/>
                </a:lnTo>
                <a:lnTo>
                  <a:pt x="21600" y="16302"/>
                </a:lnTo>
                <a:lnTo>
                  <a:pt x="15254" y="21437"/>
                </a:lnTo>
                <a:lnTo>
                  <a:pt x="13794" y="21600"/>
                </a:lnTo>
                <a:lnTo>
                  <a:pt x="685" y="21600"/>
                </a:lnTo>
                <a:lnTo>
                  <a:pt x="387" y="21559"/>
                </a:lnTo>
                <a:lnTo>
                  <a:pt x="238" y="21457"/>
                </a:lnTo>
                <a:lnTo>
                  <a:pt x="89" y="21355"/>
                </a:lnTo>
                <a:lnTo>
                  <a:pt x="0" y="21152"/>
                </a:lnTo>
                <a:lnTo>
                  <a:pt x="0" y="489"/>
                </a:lnTo>
                <a:lnTo>
                  <a:pt x="89" y="306"/>
                </a:lnTo>
                <a:lnTo>
                  <a:pt x="238" y="183"/>
                </a:lnTo>
                <a:lnTo>
                  <a:pt x="387" y="61"/>
                </a:lnTo>
                <a:lnTo>
                  <a:pt x="685" y="0"/>
                </a:lnTo>
                <a:lnTo>
                  <a:pt x="113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8" name="object 79"/>
          <p:cNvSpPr/>
          <p:nvPr/>
        </p:nvSpPr>
        <p:spPr>
          <a:xfrm>
            <a:off x="10316718" y="1654300"/>
            <a:ext cx="84202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8" y="0"/>
                </a:moveTo>
                <a:lnTo>
                  <a:pt x="20851" y="0"/>
                </a:lnTo>
                <a:lnTo>
                  <a:pt x="20851" y="2707"/>
                </a:lnTo>
                <a:lnTo>
                  <a:pt x="5115" y="2707"/>
                </a:lnTo>
                <a:lnTo>
                  <a:pt x="5115" y="9120"/>
                </a:lnTo>
                <a:lnTo>
                  <a:pt x="20753" y="9120"/>
                </a:lnTo>
                <a:lnTo>
                  <a:pt x="20753" y="11828"/>
                </a:lnTo>
                <a:lnTo>
                  <a:pt x="5115" y="11828"/>
                </a:lnTo>
                <a:lnTo>
                  <a:pt x="5115" y="18892"/>
                </a:lnTo>
                <a:lnTo>
                  <a:pt x="21600" y="18892"/>
                </a:lnTo>
                <a:lnTo>
                  <a:pt x="21600" y="21600"/>
                </a:lnTo>
                <a:lnTo>
                  <a:pt x="749" y="21600"/>
                </a:lnTo>
                <a:lnTo>
                  <a:pt x="423" y="21559"/>
                </a:lnTo>
                <a:lnTo>
                  <a:pt x="260" y="21457"/>
                </a:lnTo>
                <a:lnTo>
                  <a:pt x="65" y="21356"/>
                </a:lnTo>
                <a:lnTo>
                  <a:pt x="0" y="21152"/>
                </a:lnTo>
                <a:lnTo>
                  <a:pt x="0" y="489"/>
                </a:lnTo>
                <a:lnTo>
                  <a:pt x="65" y="285"/>
                </a:lnTo>
                <a:lnTo>
                  <a:pt x="260" y="163"/>
                </a:lnTo>
                <a:lnTo>
                  <a:pt x="423" y="61"/>
                </a:lnTo>
                <a:lnTo>
                  <a:pt x="749" y="0"/>
                </a:lnTo>
                <a:lnTo>
                  <a:pt x="123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9" name="object 80"/>
          <p:cNvSpPr/>
          <p:nvPr/>
        </p:nvSpPr>
        <p:spPr>
          <a:xfrm>
            <a:off x="10217277" y="1654300"/>
            <a:ext cx="81789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333" y="0"/>
                </a:lnTo>
                <a:lnTo>
                  <a:pt x="5333" y="18892"/>
                </a:lnTo>
                <a:lnTo>
                  <a:pt x="21600" y="18892"/>
                </a:lnTo>
                <a:lnTo>
                  <a:pt x="21600" y="21600"/>
                </a:lnTo>
                <a:lnTo>
                  <a:pt x="771" y="21600"/>
                </a:lnTo>
                <a:lnTo>
                  <a:pt x="436" y="21559"/>
                </a:lnTo>
                <a:lnTo>
                  <a:pt x="268" y="21457"/>
                </a:lnTo>
                <a:lnTo>
                  <a:pt x="100" y="21356"/>
                </a:lnTo>
                <a:lnTo>
                  <a:pt x="0" y="2115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0" name="object 81"/>
          <p:cNvSpPr/>
          <p:nvPr/>
        </p:nvSpPr>
        <p:spPr>
          <a:xfrm>
            <a:off x="9965055" y="1654300"/>
            <a:ext cx="120524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82" y="0"/>
                </a:moveTo>
                <a:lnTo>
                  <a:pt x="12177" y="0"/>
                </a:lnTo>
                <a:lnTo>
                  <a:pt x="12336" y="61"/>
                </a:lnTo>
                <a:lnTo>
                  <a:pt x="12496" y="163"/>
                </a:lnTo>
                <a:lnTo>
                  <a:pt x="12632" y="285"/>
                </a:lnTo>
                <a:lnTo>
                  <a:pt x="12746" y="428"/>
                </a:lnTo>
                <a:lnTo>
                  <a:pt x="12814" y="611"/>
                </a:lnTo>
                <a:lnTo>
                  <a:pt x="21600" y="21600"/>
                </a:lnTo>
                <a:lnTo>
                  <a:pt x="17822" y="21600"/>
                </a:lnTo>
                <a:lnTo>
                  <a:pt x="15546" y="16062"/>
                </a:lnTo>
                <a:lnTo>
                  <a:pt x="6031" y="16062"/>
                </a:lnTo>
                <a:lnTo>
                  <a:pt x="3755" y="21600"/>
                </a:lnTo>
                <a:lnTo>
                  <a:pt x="0" y="21600"/>
                </a:lnTo>
                <a:lnTo>
                  <a:pt x="8786" y="611"/>
                </a:lnTo>
                <a:lnTo>
                  <a:pt x="8854" y="428"/>
                </a:lnTo>
                <a:lnTo>
                  <a:pt x="8945" y="285"/>
                </a:lnTo>
                <a:lnTo>
                  <a:pt x="9082" y="163"/>
                </a:lnTo>
                <a:lnTo>
                  <a:pt x="9218" y="61"/>
                </a:lnTo>
                <a:lnTo>
                  <a:pt x="9377" y="0"/>
                </a:lnTo>
                <a:lnTo>
                  <a:pt x="958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1" name="object 82"/>
          <p:cNvSpPr/>
          <p:nvPr/>
        </p:nvSpPr>
        <p:spPr>
          <a:xfrm>
            <a:off x="9877931" y="1654300"/>
            <a:ext cx="98935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707"/>
                </a:lnTo>
                <a:lnTo>
                  <a:pt x="12977" y="2707"/>
                </a:lnTo>
                <a:lnTo>
                  <a:pt x="12977" y="21600"/>
                </a:lnTo>
                <a:lnTo>
                  <a:pt x="8679" y="21600"/>
                </a:lnTo>
                <a:lnTo>
                  <a:pt x="8679" y="2707"/>
                </a:lnTo>
                <a:lnTo>
                  <a:pt x="0" y="27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18" name="object 83"/>
          <p:cNvGrpSpPr/>
          <p:nvPr/>
        </p:nvGrpSpPr>
        <p:grpSpPr>
          <a:xfrm>
            <a:off x="9780268" y="1861056"/>
            <a:ext cx="612140" cy="159385"/>
            <a:chOff x="0" y="0"/>
            <a:chExt cx="612139" cy="159383"/>
          </a:xfrm>
        </p:grpSpPr>
        <p:sp>
          <p:nvSpPr>
            <p:cNvPr id="902" name="직사각형"/>
            <p:cNvSpPr/>
            <p:nvPr/>
          </p:nvSpPr>
          <p:spPr>
            <a:xfrm>
              <a:off x="466344" y="123824"/>
              <a:ext cx="145796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3" name="직사각형"/>
            <p:cNvSpPr/>
            <p:nvPr/>
          </p:nvSpPr>
          <p:spPr>
            <a:xfrm>
              <a:off x="-1" y="123824"/>
              <a:ext cx="145797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4" name="도형"/>
            <p:cNvSpPr/>
            <p:nvPr/>
          </p:nvSpPr>
          <p:spPr>
            <a:xfrm>
              <a:off x="342645" y="103377"/>
              <a:ext cx="104904" cy="5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5" y="0"/>
                  </a:moveTo>
                  <a:lnTo>
                    <a:pt x="0" y="0"/>
                  </a:lnTo>
                  <a:lnTo>
                    <a:pt x="0" y="3722"/>
                  </a:lnTo>
                  <a:lnTo>
                    <a:pt x="19325" y="3722"/>
                  </a:lnTo>
                  <a:lnTo>
                    <a:pt x="19325" y="21600"/>
                  </a:lnTo>
                  <a:lnTo>
                    <a:pt x="21600" y="21600"/>
                  </a:lnTo>
                  <a:lnTo>
                    <a:pt x="21600" y="931"/>
                  </a:lnTo>
                  <a:lnTo>
                    <a:pt x="21548" y="588"/>
                  </a:lnTo>
                  <a:lnTo>
                    <a:pt x="21443" y="343"/>
                  </a:lnTo>
                  <a:lnTo>
                    <a:pt x="21338" y="147"/>
                  </a:lnTo>
                  <a:lnTo>
                    <a:pt x="2115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5" name="직사각형"/>
            <p:cNvSpPr/>
            <p:nvPr/>
          </p:nvSpPr>
          <p:spPr>
            <a:xfrm>
              <a:off x="13333" y="76516"/>
              <a:ext cx="11887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6" name="도형"/>
            <p:cNvSpPr/>
            <p:nvPr/>
          </p:nvSpPr>
          <p:spPr>
            <a:xfrm>
              <a:off x="35051" y="19050"/>
              <a:ext cx="12701" cy="5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20" y="0"/>
                  </a:moveTo>
                  <a:lnTo>
                    <a:pt x="0" y="0"/>
                  </a:lnTo>
                  <a:lnTo>
                    <a:pt x="1380" y="21600"/>
                  </a:lnTo>
                  <a:lnTo>
                    <a:pt x="21600" y="21600"/>
                  </a:lnTo>
                  <a:lnTo>
                    <a:pt x="2022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7" name="도형"/>
            <p:cNvSpPr/>
            <p:nvPr/>
          </p:nvSpPr>
          <p:spPr>
            <a:xfrm>
              <a:off x="98106" y="19050"/>
              <a:ext cx="12701" cy="5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817" y="0"/>
                  </a:lnTo>
                  <a:lnTo>
                    <a:pt x="0" y="21600"/>
                  </a:lnTo>
                  <a:lnTo>
                    <a:pt x="1932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8" name="직사각형"/>
            <p:cNvSpPr/>
            <p:nvPr/>
          </p:nvSpPr>
          <p:spPr>
            <a:xfrm>
              <a:off x="17271" y="8000"/>
              <a:ext cx="110999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9" name="직사각형"/>
            <p:cNvSpPr/>
            <p:nvPr/>
          </p:nvSpPr>
          <p:spPr>
            <a:xfrm>
              <a:off x="155447" y="125792"/>
              <a:ext cx="145798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0" name="직사각형"/>
            <p:cNvSpPr/>
            <p:nvPr/>
          </p:nvSpPr>
          <p:spPr>
            <a:xfrm>
              <a:off x="221804" y="95250"/>
              <a:ext cx="12701" cy="321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1" name="도형"/>
            <p:cNvSpPr/>
            <p:nvPr/>
          </p:nvSpPr>
          <p:spPr>
            <a:xfrm>
              <a:off x="175131" y="8253"/>
              <a:ext cx="109729" cy="8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0" y="0"/>
                  </a:moveTo>
                  <a:lnTo>
                    <a:pt x="0" y="0"/>
                  </a:lnTo>
                  <a:lnTo>
                    <a:pt x="0" y="2302"/>
                  </a:lnTo>
                  <a:lnTo>
                    <a:pt x="18125" y="2302"/>
                  </a:lnTo>
                  <a:lnTo>
                    <a:pt x="18125" y="9744"/>
                  </a:lnTo>
                  <a:lnTo>
                    <a:pt x="525" y="9744"/>
                  </a:lnTo>
                  <a:lnTo>
                    <a:pt x="350" y="9807"/>
                  </a:lnTo>
                  <a:lnTo>
                    <a:pt x="250" y="9933"/>
                  </a:lnTo>
                  <a:lnTo>
                    <a:pt x="175" y="10059"/>
                  </a:lnTo>
                  <a:lnTo>
                    <a:pt x="125" y="10248"/>
                  </a:lnTo>
                  <a:lnTo>
                    <a:pt x="125" y="21001"/>
                  </a:lnTo>
                  <a:lnTo>
                    <a:pt x="175" y="21221"/>
                  </a:lnTo>
                  <a:lnTo>
                    <a:pt x="250" y="21379"/>
                  </a:lnTo>
                  <a:lnTo>
                    <a:pt x="350" y="21537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19298"/>
                  </a:lnTo>
                  <a:lnTo>
                    <a:pt x="2300" y="19298"/>
                  </a:lnTo>
                  <a:lnTo>
                    <a:pt x="2300" y="12045"/>
                  </a:lnTo>
                  <a:lnTo>
                    <a:pt x="19900" y="12045"/>
                  </a:lnTo>
                  <a:lnTo>
                    <a:pt x="20075" y="11951"/>
                  </a:lnTo>
                  <a:lnTo>
                    <a:pt x="20275" y="11699"/>
                  </a:lnTo>
                  <a:lnTo>
                    <a:pt x="20325" y="11478"/>
                  </a:lnTo>
                  <a:lnTo>
                    <a:pt x="20325" y="568"/>
                  </a:lnTo>
                  <a:lnTo>
                    <a:pt x="20275" y="347"/>
                  </a:lnTo>
                  <a:lnTo>
                    <a:pt x="20175" y="221"/>
                  </a:lnTo>
                  <a:lnTo>
                    <a:pt x="20075" y="63"/>
                  </a:lnTo>
                  <a:lnTo>
                    <a:pt x="199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2" name="도형"/>
            <p:cNvSpPr/>
            <p:nvPr/>
          </p:nvSpPr>
          <p:spPr>
            <a:xfrm>
              <a:off x="486663" y="7999"/>
              <a:ext cx="106427" cy="8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2" y="0"/>
                  </a:moveTo>
                  <a:lnTo>
                    <a:pt x="413" y="0"/>
                  </a:lnTo>
                  <a:lnTo>
                    <a:pt x="232" y="94"/>
                  </a:lnTo>
                  <a:lnTo>
                    <a:pt x="129" y="220"/>
                  </a:lnTo>
                  <a:lnTo>
                    <a:pt x="52" y="377"/>
                  </a:lnTo>
                  <a:lnTo>
                    <a:pt x="0" y="597"/>
                  </a:lnTo>
                  <a:lnTo>
                    <a:pt x="0" y="21066"/>
                  </a:lnTo>
                  <a:lnTo>
                    <a:pt x="52" y="21286"/>
                  </a:lnTo>
                  <a:lnTo>
                    <a:pt x="129" y="21412"/>
                  </a:lnTo>
                  <a:lnTo>
                    <a:pt x="232" y="21537"/>
                  </a:lnTo>
                  <a:lnTo>
                    <a:pt x="413" y="21600"/>
                  </a:lnTo>
                  <a:lnTo>
                    <a:pt x="21600" y="21600"/>
                  </a:lnTo>
                  <a:lnTo>
                    <a:pt x="21600" y="19277"/>
                  </a:lnTo>
                  <a:lnTo>
                    <a:pt x="2268" y="19277"/>
                  </a:lnTo>
                  <a:lnTo>
                    <a:pt x="2268" y="11993"/>
                  </a:lnTo>
                  <a:lnTo>
                    <a:pt x="21265" y="11993"/>
                  </a:lnTo>
                  <a:lnTo>
                    <a:pt x="21265" y="9701"/>
                  </a:lnTo>
                  <a:lnTo>
                    <a:pt x="2268" y="9701"/>
                  </a:lnTo>
                  <a:lnTo>
                    <a:pt x="2268" y="2386"/>
                  </a:lnTo>
                  <a:lnTo>
                    <a:pt x="21342" y="2386"/>
                  </a:lnTo>
                  <a:lnTo>
                    <a:pt x="2134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3" name="도형"/>
            <p:cNvSpPr/>
            <p:nvPr/>
          </p:nvSpPr>
          <p:spPr>
            <a:xfrm>
              <a:off x="380237" y="2666"/>
              <a:ext cx="38864" cy="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247" y="0"/>
                  </a:lnTo>
                  <a:lnTo>
                    <a:pt x="15247" y="7733"/>
                  </a:lnTo>
                  <a:lnTo>
                    <a:pt x="0" y="7733"/>
                  </a:lnTo>
                  <a:lnTo>
                    <a:pt x="0" y="10044"/>
                  </a:lnTo>
                  <a:lnTo>
                    <a:pt x="15247" y="10044"/>
                  </a:lnTo>
                  <a:lnTo>
                    <a:pt x="15247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4" name="도형"/>
            <p:cNvSpPr/>
            <p:nvPr/>
          </p:nvSpPr>
          <p:spPr>
            <a:xfrm>
              <a:off x="313816" y="17270"/>
              <a:ext cx="53778" cy="7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25" y="0"/>
                  </a:moveTo>
                  <a:lnTo>
                    <a:pt x="14334" y="0"/>
                  </a:lnTo>
                  <a:lnTo>
                    <a:pt x="14334" y="2995"/>
                  </a:lnTo>
                  <a:lnTo>
                    <a:pt x="14113" y="5859"/>
                  </a:lnTo>
                  <a:lnTo>
                    <a:pt x="6236" y="16373"/>
                  </a:lnTo>
                  <a:lnTo>
                    <a:pt x="0" y="19466"/>
                  </a:lnTo>
                  <a:lnTo>
                    <a:pt x="3979" y="21600"/>
                  </a:lnTo>
                  <a:lnTo>
                    <a:pt x="15558" y="13365"/>
                  </a:lnTo>
                  <a:lnTo>
                    <a:pt x="16783" y="11268"/>
                  </a:lnTo>
                  <a:lnTo>
                    <a:pt x="21600" y="11268"/>
                  </a:lnTo>
                  <a:lnTo>
                    <a:pt x="18925" y="2995"/>
                  </a:lnTo>
                  <a:lnTo>
                    <a:pt x="1892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5" name="도형"/>
            <p:cNvSpPr/>
            <p:nvPr/>
          </p:nvSpPr>
          <p:spPr>
            <a:xfrm>
              <a:off x="355600" y="55499"/>
              <a:ext cx="40259" cy="3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35" y="0"/>
                  </a:moveTo>
                  <a:lnTo>
                    <a:pt x="0" y="0"/>
                  </a:lnTo>
                  <a:lnTo>
                    <a:pt x="1704" y="4557"/>
                  </a:lnTo>
                  <a:lnTo>
                    <a:pt x="4020" y="8658"/>
                  </a:lnTo>
                  <a:lnTo>
                    <a:pt x="9812" y="15858"/>
                  </a:lnTo>
                  <a:lnTo>
                    <a:pt x="13287" y="18957"/>
                  </a:lnTo>
                  <a:lnTo>
                    <a:pt x="17307" y="21600"/>
                  </a:lnTo>
                  <a:lnTo>
                    <a:pt x="21600" y="15950"/>
                  </a:lnTo>
                  <a:lnTo>
                    <a:pt x="17105" y="12941"/>
                  </a:lnTo>
                  <a:lnTo>
                    <a:pt x="13236" y="9650"/>
                  </a:lnTo>
                  <a:lnTo>
                    <a:pt x="10006" y="6068"/>
                  </a:lnTo>
                  <a:lnTo>
                    <a:pt x="7427" y="2187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6" name="직사각형"/>
            <p:cNvSpPr/>
            <p:nvPr/>
          </p:nvSpPr>
          <p:spPr>
            <a:xfrm>
              <a:off x="322578" y="6222"/>
              <a:ext cx="64899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7" name="직사각형"/>
            <p:cNvSpPr/>
            <p:nvPr/>
          </p:nvSpPr>
          <p:spPr>
            <a:xfrm>
              <a:off x="435800" y="-1"/>
              <a:ext cx="12701" cy="952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19" name="object 84"/>
          <p:cNvSpPr/>
          <p:nvPr/>
        </p:nvSpPr>
        <p:spPr>
          <a:xfrm>
            <a:off x="10242042" y="1991231"/>
            <a:ext cx="154940" cy="1"/>
          </a:xfrm>
          <a:prstGeom prst="line">
            <a:avLst/>
          </a:prstGeom>
          <a:ln w="18669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0" name="object 85"/>
          <p:cNvSpPr/>
          <p:nvPr/>
        </p:nvSpPr>
        <p:spPr>
          <a:xfrm>
            <a:off x="9775697" y="1991231"/>
            <a:ext cx="154941" cy="1"/>
          </a:xfrm>
          <a:prstGeom prst="line">
            <a:avLst/>
          </a:prstGeom>
          <a:ln w="18669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1" name="object 86"/>
          <p:cNvSpPr/>
          <p:nvPr/>
        </p:nvSpPr>
        <p:spPr>
          <a:xfrm>
            <a:off x="10122916" y="1964434"/>
            <a:ext cx="104903" cy="5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5" y="0"/>
                </a:lnTo>
                <a:lnTo>
                  <a:pt x="21338" y="147"/>
                </a:lnTo>
                <a:lnTo>
                  <a:pt x="21443" y="342"/>
                </a:lnTo>
                <a:lnTo>
                  <a:pt x="21548" y="588"/>
                </a:lnTo>
                <a:lnTo>
                  <a:pt x="21600" y="930"/>
                </a:lnTo>
                <a:lnTo>
                  <a:pt x="21600" y="21600"/>
                </a:lnTo>
                <a:lnTo>
                  <a:pt x="19325" y="21600"/>
                </a:lnTo>
                <a:lnTo>
                  <a:pt x="19325" y="3722"/>
                </a:lnTo>
                <a:lnTo>
                  <a:pt x="0" y="372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2" name="object 87"/>
          <p:cNvSpPr/>
          <p:nvPr/>
        </p:nvSpPr>
        <p:spPr>
          <a:xfrm>
            <a:off x="9826879" y="1880106"/>
            <a:ext cx="52832" cy="5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12" y="21600"/>
                </a:lnTo>
                <a:lnTo>
                  <a:pt x="2118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3" name="object 88"/>
          <p:cNvSpPr/>
          <p:nvPr/>
        </p:nvSpPr>
        <p:spPr>
          <a:xfrm>
            <a:off x="9793605" y="1870710"/>
            <a:ext cx="118874" cy="77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5" y="0"/>
                </a:moveTo>
                <a:lnTo>
                  <a:pt x="20885" y="0"/>
                </a:lnTo>
                <a:lnTo>
                  <a:pt x="20885" y="2608"/>
                </a:lnTo>
                <a:lnTo>
                  <a:pt x="17654" y="2608"/>
                </a:lnTo>
                <a:lnTo>
                  <a:pt x="17423" y="19028"/>
                </a:lnTo>
                <a:lnTo>
                  <a:pt x="21600" y="19028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028"/>
                </a:lnTo>
                <a:lnTo>
                  <a:pt x="4154" y="19028"/>
                </a:lnTo>
                <a:lnTo>
                  <a:pt x="4015" y="2608"/>
                </a:lnTo>
                <a:lnTo>
                  <a:pt x="715" y="2608"/>
                </a:lnTo>
                <a:lnTo>
                  <a:pt x="71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4" name="object 89"/>
          <p:cNvSpPr/>
          <p:nvPr/>
        </p:nvSpPr>
        <p:spPr>
          <a:xfrm>
            <a:off x="9935718" y="1869313"/>
            <a:ext cx="145797" cy="12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16" y="0"/>
                </a:moveTo>
                <a:lnTo>
                  <a:pt x="17893" y="0"/>
                </a:lnTo>
                <a:lnTo>
                  <a:pt x="18025" y="42"/>
                </a:lnTo>
                <a:lnTo>
                  <a:pt x="18100" y="149"/>
                </a:lnTo>
                <a:lnTo>
                  <a:pt x="18175" y="235"/>
                </a:lnTo>
                <a:lnTo>
                  <a:pt x="18213" y="384"/>
                </a:lnTo>
                <a:lnTo>
                  <a:pt x="18213" y="7761"/>
                </a:lnTo>
                <a:lnTo>
                  <a:pt x="18175" y="7911"/>
                </a:lnTo>
                <a:lnTo>
                  <a:pt x="18100" y="7996"/>
                </a:lnTo>
                <a:lnTo>
                  <a:pt x="18025" y="8081"/>
                </a:lnTo>
                <a:lnTo>
                  <a:pt x="17893" y="8145"/>
                </a:lnTo>
                <a:lnTo>
                  <a:pt x="4647" y="8145"/>
                </a:lnTo>
                <a:lnTo>
                  <a:pt x="4647" y="13050"/>
                </a:lnTo>
                <a:lnTo>
                  <a:pt x="19173" y="13050"/>
                </a:lnTo>
                <a:lnTo>
                  <a:pt x="19173" y="14606"/>
                </a:lnTo>
                <a:lnTo>
                  <a:pt x="11590" y="14606"/>
                </a:lnTo>
                <a:lnTo>
                  <a:pt x="11590" y="20001"/>
                </a:lnTo>
                <a:lnTo>
                  <a:pt x="21600" y="20001"/>
                </a:lnTo>
                <a:lnTo>
                  <a:pt x="21600" y="21600"/>
                </a:lnTo>
                <a:lnTo>
                  <a:pt x="0" y="21600"/>
                </a:lnTo>
                <a:lnTo>
                  <a:pt x="0" y="20001"/>
                </a:lnTo>
                <a:lnTo>
                  <a:pt x="9953" y="20001"/>
                </a:lnTo>
                <a:lnTo>
                  <a:pt x="9953" y="14606"/>
                </a:lnTo>
                <a:lnTo>
                  <a:pt x="3311" y="14606"/>
                </a:lnTo>
                <a:lnTo>
                  <a:pt x="3180" y="14563"/>
                </a:lnTo>
                <a:lnTo>
                  <a:pt x="3104" y="14457"/>
                </a:lnTo>
                <a:lnTo>
                  <a:pt x="3048" y="14350"/>
                </a:lnTo>
                <a:lnTo>
                  <a:pt x="3010" y="14201"/>
                </a:lnTo>
                <a:lnTo>
                  <a:pt x="3010" y="6930"/>
                </a:lnTo>
                <a:lnTo>
                  <a:pt x="3048" y="6802"/>
                </a:lnTo>
                <a:lnTo>
                  <a:pt x="3104" y="6717"/>
                </a:lnTo>
                <a:lnTo>
                  <a:pt x="3180" y="6631"/>
                </a:lnTo>
                <a:lnTo>
                  <a:pt x="3311" y="6589"/>
                </a:lnTo>
                <a:lnTo>
                  <a:pt x="16557" y="6589"/>
                </a:lnTo>
                <a:lnTo>
                  <a:pt x="16557" y="1557"/>
                </a:lnTo>
                <a:lnTo>
                  <a:pt x="2916" y="1557"/>
                </a:lnTo>
                <a:lnTo>
                  <a:pt x="291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5" name="object 90"/>
          <p:cNvSpPr/>
          <p:nvPr/>
        </p:nvSpPr>
        <p:spPr>
          <a:xfrm>
            <a:off x="10266933" y="1869058"/>
            <a:ext cx="106426" cy="87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0" y="0"/>
                </a:moveTo>
                <a:lnTo>
                  <a:pt x="21342" y="0"/>
                </a:lnTo>
                <a:lnTo>
                  <a:pt x="21342" y="2386"/>
                </a:lnTo>
                <a:lnTo>
                  <a:pt x="2268" y="2386"/>
                </a:lnTo>
                <a:lnTo>
                  <a:pt x="2268" y="9701"/>
                </a:lnTo>
                <a:lnTo>
                  <a:pt x="21265" y="9701"/>
                </a:lnTo>
                <a:lnTo>
                  <a:pt x="21265" y="11993"/>
                </a:lnTo>
                <a:lnTo>
                  <a:pt x="2268" y="11993"/>
                </a:lnTo>
                <a:lnTo>
                  <a:pt x="2268" y="19277"/>
                </a:lnTo>
                <a:lnTo>
                  <a:pt x="21600" y="19277"/>
                </a:lnTo>
                <a:lnTo>
                  <a:pt x="21600" y="21600"/>
                </a:lnTo>
                <a:lnTo>
                  <a:pt x="412" y="21600"/>
                </a:lnTo>
                <a:lnTo>
                  <a:pt x="232" y="21537"/>
                </a:lnTo>
                <a:lnTo>
                  <a:pt x="129" y="21412"/>
                </a:lnTo>
                <a:lnTo>
                  <a:pt x="52" y="21286"/>
                </a:lnTo>
                <a:lnTo>
                  <a:pt x="0" y="21066"/>
                </a:lnTo>
                <a:lnTo>
                  <a:pt x="0" y="596"/>
                </a:lnTo>
                <a:lnTo>
                  <a:pt x="52" y="377"/>
                </a:lnTo>
                <a:lnTo>
                  <a:pt x="129" y="220"/>
                </a:lnTo>
                <a:lnTo>
                  <a:pt x="232" y="94"/>
                </a:lnTo>
                <a:lnTo>
                  <a:pt x="412" y="0"/>
                </a:lnTo>
                <a:lnTo>
                  <a:pt x="67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object 91"/>
          <p:cNvSpPr/>
          <p:nvPr/>
        </p:nvSpPr>
        <p:spPr>
          <a:xfrm>
            <a:off x="10094086" y="1868932"/>
            <a:ext cx="82043" cy="82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07" y="0"/>
                </a:moveTo>
                <a:lnTo>
                  <a:pt x="19393" y="0"/>
                </a:lnTo>
                <a:lnTo>
                  <a:pt x="19393" y="2455"/>
                </a:lnTo>
                <a:lnTo>
                  <a:pt x="12405" y="2455"/>
                </a:lnTo>
                <a:lnTo>
                  <a:pt x="12405" y="5109"/>
                </a:lnTo>
                <a:lnTo>
                  <a:pt x="15911" y="14652"/>
                </a:lnTo>
                <a:lnTo>
                  <a:pt x="21600" y="18249"/>
                </a:lnTo>
                <a:lnTo>
                  <a:pt x="19493" y="20306"/>
                </a:lnTo>
                <a:lnTo>
                  <a:pt x="11001" y="12443"/>
                </a:lnTo>
                <a:lnTo>
                  <a:pt x="10198" y="14301"/>
                </a:lnTo>
                <a:lnTo>
                  <a:pt x="9095" y="15993"/>
                </a:lnTo>
                <a:lnTo>
                  <a:pt x="6353" y="19045"/>
                </a:lnTo>
                <a:lnTo>
                  <a:pt x="4648" y="20406"/>
                </a:lnTo>
                <a:lnTo>
                  <a:pt x="2608" y="21600"/>
                </a:lnTo>
                <a:lnTo>
                  <a:pt x="0" y="19709"/>
                </a:lnTo>
                <a:lnTo>
                  <a:pt x="2188" y="18389"/>
                </a:lnTo>
                <a:lnTo>
                  <a:pt x="4087" y="16967"/>
                </a:lnTo>
                <a:lnTo>
                  <a:pt x="9250" y="7648"/>
                </a:lnTo>
                <a:lnTo>
                  <a:pt x="9396" y="5109"/>
                </a:lnTo>
                <a:lnTo>
                  <a:pt x="9396" y="2455"/>
                </a:lnTo>
                <a:lnTo>
                  <a:pt x="2307" y="2455"/>
                </a:lnTo>
                <a:lnTo>
                  <a:pt x="230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7" name="object 92"/>
          <p:cNvSpPr/>
          <p:nvPr/>
        </p:nvSpPr>
        <p:spPr>
          <a:xfrm>
            <a:off x="10160506" y="1863725"/>
            <a:ext cx="38863" cy="9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4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5247" y="21600"/>
                </a:lnTo>
                <a:lnTo>
                  <a:pt x="15247" y="10044"/>
                </a:lnTo>
                <a:lnTo>
                  <a:pt x="0" y="10044"/>
                </a:lnTo>
                <a:lnTo>
                  <a:pt x="0" y="7733"/>
                </a:lnTo>
                <a:lnTo>
                  <a:pt x="15247" y="7733"/>
                </a:lnTo>
                <a:lnTo>
                  <a:pt x="152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8" name="object 93"/>
          <p:cNvSpPr/>
          <p:nvPr/>
        </p:nvSpPr>
        <p:spPr>
          <a:xfrm>
            <a:off x="10222420" y="1856484"/>
            <a:ext cx="1" cy="104395"/>
          </a:xfrm>
          <a:prstGeom prst="line">
            <a:avLst/>
          </a:prstGeom>
          <a:ln w="20447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40" name="object 94"/>
          <p:cNvGrpSpPr/>
          <p:nvPr/>
        </p:nvGrpSpPr>
        <p:grpSpPr>
          <a:xfrm>
            <a:off x="10455019" y="1861056"/>
            <a:ext cx="292990" cy="158369"/>
            <a:chOff x="0" y="0"/>
            <a:chExt cx="292988" cy="158367"/>
          </a:xfrm>
        </p:grpSpPr>
        <p:sp>
          <p:nvSpPr>
            <p:cNvPr id="929" name="도형"/>
            <p:cNvSpPr/>
            <p:nvPr/>
          </p:nvSpPr>
          <p:spPr>
            <a:xfrm>
              <a:off x="31623" y="103250"/>
              <a:ext cx="105918" cy="5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1" y="0"/>
                  </a:moveTo>
                  <a:lnTo>
                    <a:pt x="0" y="0"/>
                  </a:lnTo>
                  <a:lnTo>
                    <a:pt x="0" y="20751"/>
                  </a:lnTo>
                  <a:lnTo>
                    <a:pt x="52" y="21122"/>
                  </a:lnTo>
                  <a:lnTo>
                    <a:pt x="233" y="21494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7567"/>
                  </a:lnTo>
                  <a:lnTo>
                    <a:pt x="2331" y="17567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0" name="도형"/>
            <p:cNvSpPr/>
            <p:nvPr/>
          </p:nvSpPr>
          <p:spPr>
            <a:xfrm>
              <a:off x="85598" y="0"/>
              <a:ext cx="47117" cy="11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60" y="0"/>
                  </a:lnTo>
                  <a:lnTo>
                    <a:pt x="16360" y="6874"/>
                  </a:lnTo>
                  <a:lnTo>
                    <a:pt x="0" y="6874"/>
                  </a:lnTo>
                  <a:lnTo>
                    <a:pt x="0" y="8668"/>
                  </a:lnTo>
                  <a:lnTo>
                    <a:pt x="16360" y="8668"/>
                  </a:lnTo>
                  <a:lnTo>
                    <a:pt x="1636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1" name="도형"/>
            <p:cNvSpPr/>
            <p:nvPr/>
          </p:nvSpPr>
          <p:spPr>
            <a:xfrm>
              <a:off x="0" y="17143"/>
              <a:ext cx="62487" cy="78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8" y="0"/>
                  </a:moveTo>
                  <a:lnTo>
                    <a:pt x="15497" y="0"/>
                  </a:lnTo>
                  <a:lnTo>
                    <a:pt x="15497" y="2059"/>
                  </a:lnTo>
                  <a:lnTo>
                    <a:pt x="15268" y="4748"/>
                  </a:lnTo>
                  <a:lnTo>
                    <a:pt x="9797" y="14295"/>
                  </a:lnTo>
                  <a:lnTo>
                    <a:pt x="0" y="19506"/>
                  </a:lnTo>
                  <a:lnTo>
                    <a:pt x="3512" y="21600"/>
                  </a:lnTo>
                  <a:lnTo>
                    <a:pt x="15113" y="13483"/>
                  </a:lnTo>
                  <a:lnTo>
                    <a:pt x="17517" y="9352"/>
                  </a:lnTo>
                  <a:lnTo>
                    <a:pt x="21600" y="9352"/>
                  </a:lnTo>
                  <a:lnTo>
                    <a:pt x="21248" y="8828"/>
                  </a:lnTo>
                  <a:lnTo>
                    <a:pt x="20501" y="7223"/>
                  </a:lnTo>
                  <a:lnTo>
                    <a:pt x="19799" y="5618"/>
                  </a:lnTo>
                  <a:lnTo>
                    <a:pt x="19448" y="3873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2" name="도형"/>
            <p:cNvSpPr/>
            <p:nvPr/>
          </p:nvSpPr>
          <p:spPr>
            <a:xfrm>
              <a:off x="50673" y="51179"/>
              <a:ext cx="49403" cy="39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65" y="0"/>
                  </a:moveTo>
                  <a:lnTo>
                    <a:pt x="0" y="0"/>
                  </a:lnTo>
                  <a:lnTo>
                    <a:pt x="1509" y="3618"/>
                  </a:lnTo>
                  <a:lnTo>
                    <a:pt x="14839" y="19629"/>
                  </a:lnTo>
                  <a:lnTo>
                    <a:pt x="17880" y="21600"/>
                  </a:lnTo>
                  <a:lnTo>
                    <a:pt x="21600" y="16932"/>
                  </a:lnTo>
                  <a:lnTo>
                    <a:pt x="18769" y="15608"/>
                  </a:lnTo>
                  <a:lnTo>
                    <a:pt x="16158" y="13935"/>
                  </a:lnTo>
                  <a:lnTo>
                    <a:pt x="11383" y="9755"/>
                  </a:lnTo>
                  <a:lnTo>
                    <a:pt x="9384" y="7316"/>
                  </a:lnTo>
                  <a:lnTo>
                    <a:pt x="7718" y="4599"/>
                  </a:lnTo>
                  <a:lnTo>
                    <a:pt x="5997" y="1952"/>
                  </a:lnTo>
                  <a:lnTo>
                    <a:pt x="51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3" name="직사각형"/>
            <p:cNvSpPr/>
            <p:nvPr/>
          </p:nvSpPr>
          <p:spPr>
            <a:xfrm>
              <a:off x="11302" y="6031"/>
              <a:ext cx="778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4" name="도형"/>
            <p:cNvSpPr/>
            <p:nvPr/>
          </p:nvSpPr>
          <p:spPr>
            <a:xfrm>
              <a:off x="224027" y="2666"/>
              <a:ext cx="38482" cy="1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184" y="0"/>
                  </a:lnTo>
                  <a:lnTo>
                    <a:pt x="15184" y="8884"/>
                  </a:lnTo>
                  <a:lnTo>
                    <a:pt x="0" y="8884"/>
                  </a:lnTo>
                  <a:lnTo>
                    <a:pt x="0" y="10402"/>
                  </a:lnTo>
                  <a:lnTo>
                    <a:pt x="15184" y="10402"/>
                  </a:lnTo>
                  <a:lnTo>
                    <a:pt x="15184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5" name="도형"/>
            <p:cNvSpPr/>
            <p:nvPr/>
          </p:nvSpPr>
          <p:spPr>
            <a:xfrm>
              <a:off x="153670" y="44576"/>
              <a:ext cx="55587" cy="8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39" y="0"/>
                  </a:moveTo>
                  <a:lnTo>
                    <a:pt x="15101" y="0"/>
                  </a:lnTo>
                  <a:lnTo>
                    <a:pt x="15101" y="4393"/>
                  </a:lnTo>
                  <a:lnTo>
                    <a:pt x="14706" y="6143"/>
                  </a:lnTo>
                  <a:lnTo>
                    <a:pt x="13867" y="7828"/>
                  </a:lnTo>
                  <a:lnTo>
                    <a:pt x="12979" y="9512"/>
                  </a:lnTo>
                  <a:lnTo>
                    <a:pt x="11844" y="11064"/>
                  </a:lnTo>
                  <a:lnTo>
                    <a:pt x="10413" y="12517"/>
                  </a:lnTo>
                  <a:lnTo>
                    <a:pt x="9031" y="14004"/>
                  </a:lnTo>
                  <a:lnTo>
                    <a:pt x="7403" y="15358"/>
                  </a:lnTo>
                  <a:lnTo>
                    <a:pt x="5577" y="16547"/>
                  </a:lnTo>
                  <a:lnTo>
                    <a:pt x="3751" y="17769"/>
                  </a:lnTo>
                  <a:lnTo>
                    <a:pt x="1925" y="18793"/>
                  </a:lnTo>
                  <a:lnTo>
                    <a:pt x="0" y="19651"/>
                  </a:lnTo>
                  <a:lnTo>
                    <a:pt x="4293" y="21600"/>
                  </a:lnTo>
                  <a:lnTo>
                    <a:pt x="14071" y="13888"/>
                  </a:lnTo>
                  <a:lnTo>
                    <a:pt x="17568" y="8686"/>
                  </a:lnTo>
                  <a:lnTo>
                    <a:pt x="21600" y="8686"/>
                  </a:lnTo>
                  <a:lnTo>
                    <a:pt x="20925" y="7233"/>
                  </a:lnTo>
                  <a:lnTo>
                    <a:pt x="20184" y="5747"/>
                  </a:lnTo>
                  <a:lnTo>
                    <a:pt x="19883" y="4393"/>
                  </a:lnTo>
                  <a:lnTo>
                    <a:pt x="198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6" name="도형"/>
            <p:cNvSpPr/>
            <p:nvPr/>
          </p:nvSpPr>
          <p:spPr>
            <a:xfrm>
              <a:off x="198881" y="77977"/>
              <a:ext cx="40388" cy="42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49" y="0"/>
                  </a:moveTo>
                  <a:lnTo>
                    <a:pt x="0" y="0"/>
                  </a:lnTo>
                  <a:lnTo>
                    <a:pt x="1376" y="3150"/>
                  </a:lnTo>
                  <a:lnTo>
                    <a:pt x="13879" y="19336"/>
                  </a:lnTo>
                  <a:lnTo>
                    <a:pt x="16642" y="21600"/>
                  </a:lnTo>
                  <a:lnTo>
                    <a:pt x="21600" y="17830"/>
                  </a:lnTo>
                  <a:lnTo>
                    <a:pt x="19155" y="16296"/>
                  </a:lnTo>
                  <a:lnTo>
                    <a:pt x="16777" y="14443"/>
                  </a:lnTo>
                  <a:lnTo>
                    <a:pt x="5570" y="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7" name="직사각형"/>
            <p:cNvSpPr/>
            <p:nvPr/>
          </p:nvSpPr>
          <p:spPr>
            <a:xfrm>
              <a:off x="163575" y="33400"/>
              <a:ext cx="69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8" name="직사각형"/>
            <p:cNvSpPr/>
            <p:nvPr/>
          </p:nvSpPr>
          <p:spPr>
            <a:xfrm>
              <a:off x="178307" y="3300"/>
              <a:ext cx="4026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9" name="직사각형"/>
            <p:cNvSpPr/>
            <p:nvPr/>
          </p:nvSpPr>
          <p:spPr>
            <a:xfrm>
              <a:off x="280288" y="0"/>
              <a:ext cx="12701" cy="1583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41" name="object 95"/>
          <p:cNvSpPr/>
          <p:nvPr/>
        </p:nvSpPr>
        <p:spPr>
          <a:xfrm>
            <a:off x="10450448" y="1856484"/>
            <a:ext cx="301372" cy="16751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51" name="object 96"/>
          <p:cNvGrpSpPr/>
          <p:nvPr/>
        </p:nvGrpSpPr>
        <p:grpSpPr>
          <a:xfrm>
            <a:off x="10820906" y="1861056"/>
            <a:ext cx="295022" cy="158496"/>
            <a:chOff x="0" y="0"/>
            <a:chExt cx="295021" cy="158495"/>
          </a:xfrm>
        </p:grpSpPr>
        <p:sp>
          <p:nvSpPr>
            <p:cNvPr id="942" name="직사각형"/>
            <p:cNvSpPr/>
            <p:nvPr/>
          </p:nvSpPr>
          <p:spPr>
            <a:xfrm>
              <a:off x="217042" y="103758"/>
              <a:ext cx="12701" cy="546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3" name="직사각형"/>
            <p:cNvSpPr/>
            <p:nvPr/>
          </p:nvSpPr>
          <p:spPr>
            <a:xfrm>
              <a:off x="149860" y="92582"/>
              <a:ext cx="14516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4" name="도형"/>
            <p:cNvSpPr/>
            <p:nvPr/>
          </p:nvSpPr>
          <p:spPr>
            <a:xfrm>
              <a:off x="6984" y="52830"/>
              <a:ext cx="64898" cy="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25" y="0"/>
                  </a:moveTo>
                  <a:lnTo>
                    <a:pt x="10821" y="0"/>
                  </a:lnTo>
                  <a:lnTo>
                    <a:pt x="9046" y="254"/>
                  </a:lnTo>
                  <a:lnTo>
                    <a:pt x="5918" y="1343"/>
                  </a:lnTo>
                  <a:lnTo>
                    <a:pt x="4607" y="2106"/>
                  </a:lnTo>
                  <a:lnTo>
                    <a:pt x="3508" y="3050"/>
                  </a:lnTo>
                  <a:lnTo>
                    <a:pt x="2325" y="4030"/>
                  </a:lnTo>
                  <a:lnTo>
                    <a:pt x="1479" y="5191"/>
                  </a:lnTo>
                  <a:lnTo>
                    <a:pt x="296" y="7805"/>
                  </a:lnTo>
                  <a:lnTo>
                    <a:pt x="0" y="9221"/>
                  </a:lnTo>
                  <a:lnTo>
                    <a:pt x="0" y="12379"/>
                  </a:lnTo>
                  <a:lnTo>
                    <a:pt x="7397" y="20801"/>
                  </a:lnTo>
                  <a:lnTo>
                    <a:pt x="9004" y="21346"/>
                  </a:lnTo>
                  <a:lnTo>
                    <a:pt x="10779" y="21600"/>
                  </a:lnTo>
                  <a:lnTo>
                    <a:pt x="14625" y="21600"/>
                  </a:lnTo>
                  <a:lnTo>
                    <a:pt x="16401" y="21346"/>
                  </a:lnTo>
                  <a:lnTo>
                    <a:pt x="17965" y="20801"/>
                  </a:lnTo>
                  <a:lnTo>
                    <a:pt x="19571" y="20293"/>
                  </a:lnTo>
                  <a:lnTo>
                    <a:pt x="20882" y="19531"/>
                  </a:lnTo>
                  <a:lnTo>
                    <a:pt x="21600" y="18914"/>
                  </a:lnTo>
                  <a:lnTo>
                    <a:pt x="9976" y="18914"/>
                  </a:lnTo>
                  <a:lnTo>
                    <a:pt x="7820" y="18115"/>
                  </a:lnTo>
                  <a:lnTo>
                    <a:pt x="4650" y="14957"/>
                  </a:lnTo>
                  <a:lnTo>
                    <a:pt x="3847" y="13033"/>
                  </a:lnTo>
                  <a:lnTo>
                    <a:pt x="3847" y="8567"/>
                  </a:lnTo>
                  <a:lnTo>
                    <a:pt x="4650" y="6643"/>
                  </a:lnTo>
                  <a:lnTo>
                    <a:pt x="6256" y="5046"/>
                  </a:lnTo>
                  <a:lnTo>
                    <a:pt x="7862" y="3485"/>
                  </a:lnTo>
                  <a:lnTo>
                    <a:pt x="10018" y="2686"/>
                  </a:lnTo>
                  <a:lnTo>
                    <a:pt x="21584" y="2686"/>
                  </a:lnTo>
                  <a:lnTo>
                    <a:pt x="20882" y="2106"/>
                  </a:lnTo>
                  <a:lnTo>
                    <a:pt x="19571" y="1343"/>
                  </a:lnTo>
                  <a:lnTo>
                    <a:pt x="17965" y="799"/>
                  </a:lnTo>
                  <a:lnTo>
                    <a:pt x="16401" y="254"/>
                  </a:lnTo>
                  <a:lnTo>
                    <a:pt x="1462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5" name="도형"/>
            <p:cNvSpPr/>
            <p:nvPr/>
          </p:nvSpPr>
          <p:spPr>
            <a:xfrm>
              <a:off x="53213" y="62228"/>
              <a:ext cx="30354" cy="56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50" y="0"/>
                  </a:moveTo>
                  <a:lnTo>
                    <a:pt x="181" y="0"/>
                  </a:lnTo>
                  <a:lnTo>
                    <a:pt x="4790" y="1063"/>
                  </a:lnTo>
                  <a:lnTo>
                    <a:pt x="8224" y="3141"/>
                  </a:lnTo>
                  <a:lnTo>
                    <a:pt x="11659" y="5267"/>
                  </a:lnTo>
                  <a:lnTo>
                    <a:pt x="13376" y="7828"/>
                  </a:lnTo>
                  <a:lnTo>
                    <a:pt x="13376" y="13772"/>
                  </a:lnTo>
                  <a:lnTo>
                    <a:pt x="11659" y="16333"/>
                  </a:lnTo>
                  <a:lnTo>
                    <a:pt x="8134" y="18410"/>
                  </a:lnTo>
                  <a:lnTo>
                    <a:pt x="4609" y="20537"/>
                  </a:lnTo>
                  <a:lnTo>
                    <a:pt x="0" y="21600"/>
                  </a:lnTo>
                  <a:lnTo>
                    <a:pt x="13285" y="21600"/>
                  </a:lnTo>
                  <a:lnTo>
                    <a:pt x="21600" y="8698"/>
                  </a:lnTo>
                  <a:lnTo>
                    <a:pt x="20967" y="6814"/>
                  </a:lnTo>
                  <a:lnTo>
                    <a:pt x="19702" y="5074"/>
                  </a:lnTo>
                  <a:lnTo>
                    <a:pt x="18346" y="3334"/>
                  </a:lnTo>
                  <a:lnTo>
                    <a:pt x="16538" y="1788"/>
                  </a:lnTo>
                  <a:lnTo>
                    <a:pt x="14188" y="484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6" name="도형"/>
            <p:cNvSpPr/>
            <p:nvPr/>
          </p:nvSpPr>
          <p:spPr>
            <a:xfrm>
              <a:off x="170052" y="3936"/>
              <a:ext cx="105031" cy="69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46" y="0"/>
                  </a:moveTo>
                  <a:lnTo>
                    <a:pt x="0" y="0"/>
                  </a:lnTo>
                  <a:lnTo>
                    <a:pt x="0" y="21010"/>
                  </a:lnTo>
                  <a:lnTo>
                    <a:pt x="26" y="21285"/>
                  </a:lnTo>
                  <a:lnTo>
                    <a:pt x="183" y="21521"/>
                  </a:lnTo>
                  <a:lnTo>
                    <a:pt x="366" y="21600"/>
                  </a:lnTo>
                  <a:lnTo>
                    <a:pt x="21182" y="21600"/>
                  </a:lnTo>
                  <a:lnTo>
                    <a:pt x="21365" y="21521"/>
                  </a:lnTo>
                  <a:lnTo>
                    <a:pt x="21443" y="21404"/>
                  </a:lnTo>
                  <a:lnTo>
                    <a:pt x="21548" y="21285"/>
                  </a:lnTo>
                  <a:lnTo>
                    <a:pt x="21600" y="21010"/>
                  </a:lnTo>
                  <a:lnTo>
                    <a:pt x="21600" y="18689"/>
                  </a:lnTo>
                  <a:lnTo>
                    <a:pt x="2246" y="18689"/>
                  </a:lnTo>
                  <a:lnTo>
                    <a:pt x="2246" y="9679"/>
                  </a:lnTo>
                  <a:lnTo>
                    <a:pt x="21600" y="9679"/>
                  </a:lnTo>
                  <a:lnTo>
                    <a:pt x="21600" y="6846"/>
                  </a:lnTo>
                  <a:lnTo>
                    <a:pt x="2246" y="6846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7" name="직사각형"/>
            <p:cNvSpPr/>
            <p:nvPr/>
          </p:nvSpPr>
          <p:spPr>
            <a:xfrm>
              <a:off x="0" y="27557"/>
              <a:ext cx="9004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8" name="직사각형"/>
            <p:cNvSpPr/>
            <p:nvPr/>
          </p:nvSpPr>
          <p:spPr>
            <a:xfrm>
              <a:off x="22098" y="2030"/>
              <a:ext cx="4597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9" name="도형"/>
            <p:cNvSpPr/>
            <p:nvPr/>
          </p:nvSpPr>
          <p:spPr>
            <a:xfrm>
              <a:off x="109347" y="0"/>
              <a:ext cx="36196" cy="15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73" y="21600"/>
                  </a:lnTo>
                  <a:lnTo>
                    <a:pt x="6973" y="10281"/>
                  </a:lnTo>
                  <a:lnTo>
                    <a:pt x="21600" y="10281"/>
                  </a:lnTo>
                  <a:lnTo>
                    <a:pt x="21600" y="8913"/>
                  </a:lnTo>
                  <a:lnTo>
                    <a:pt x="6973" y="8913"/>
                  </a:lnTo>
                  <a:lnTo>
                    <a:pt x="697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0" name="도형"/>
            <p:cNvSpPr/>
            <p:nvPr/>
          </p:nvSpPr>
          <p:spPr>
            <a:xfrm>
              <a:off x="263144" y="3936"/>
              <a:ext cx="12701" cy="6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7912"/>
                  </a:lnTo>
                  <a:lnTo>
                    <a:pt x="21600" y="7912"/>
                  </a:lnTo>
                  <a:lnTo>
                    <a:pt x="21600" y="0"/>
                  </a:lnTo>
                  <a:close/>
                  <a:moveTo>
                    <a:pt x="21600" y="11186"/>
                  </a:moveTo>
                  <a:lnTo>
                    <a:pt x="0" y="111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118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52" name="object 97"/>
          <p:cNvSpPr/>
          <p:nvPr/>
        </p:nvSpPr>
        <p:spPr>
          <a:xfrm>
            <a:off x="10816335" y="1856484"/>
            <a:ext cx="304166" cy="16764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61" name="object 98"/>
          <p:cNvGrpSpPr/>
          <p:nvPr/>
        </p:nvGrpSpPr>
        <p:grpSpPr>
          <a:xfrm>
            <a:off x="9780268" y="2080641"/>
            <a:ext cx="301245" cy="152147"/>
            <a:chOff x="0" y="0"/>
            <a:chExt cx="301244" cy="152145"/>
          </a:xfrm>
        </p:grpSpPr>
        <p:sp>
          <p:nvSpPr>
            <p:cNvPr id="953" name="직사각형"/>
            <p:cNvSpPr/>
            <p:nvPr/>
          </p:nvSpPr>
          <p:spPr>
            <a:xfrm>
              <a:off x="155448" y="119252"/>
              <a:ext cx="145797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4" name="직사각형"/>
            <p:cNvSpPr/>
            <p:nvPr/>
          </p:nvSpPr>
          <p:spPr>
            <a:xfrm>
              <a:off x="221868" y="79375"/>
              <a:ext cx="12701" cy="4140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5" name="도형"/>
            <p:cNvSpPr/>
            <p:nvPr/>
          </p:nvSpPr>
          <p:spPr>
            <a:xfrm>
              <a:off x="161671" y="12825"/>
              <a:ext cx="78275" cy="7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11" y="0"/>
                  </a:moveTo>
                  <a:lnTo>
                    <a:pt x="16717" y="0"/>
                  </a:lnTo>
                  <a:lnTo>
                    <a:pt x="16717" y="3739"/>
                  </a:lnTo>
                  <a:lnTo>
                    <a:pt x="16296" y="5740"/>
                  </a:lnTo>
                  <a:lnTo>
                    <a:pt x="15455" y="7477"/>
                  </a:lnTo>
                  <a:lnTo>
                    <a:pt x="14614" y="9252"/>
                  </a:lnTo>
                  <a:lnTo>
                    <a:pt x="13457" y="10876"/>
                  </a:lnTo>
                  <a:lnTo>
                    <a:pt x="3491" y="17621"/>
                  </a:lnTo>
                  <a:lnTo>
                    <a:pt x="0" y="18957"/>
                  </a:lnTo>
                  <a:lnTo>
                    <a:pt x="2664" y="21600"/>
                  </a:lnTo>
                  <a:lnTo>
                    <a:pt x="13037" y="15445"/>
                  </a:lnTo>
                  <a:lnTo>
                    <a:pt x="18434" y="7817"/>
                  </a:lnTo>
                  <a:lnTo>
                    <a:pt x="21600" y="7817"/>
                  </a:lnTo>
                  <a:lnTo>
                    <a:pt x="21308" y="7213"/>
                  </a:lnTo>
                  <a:lnTo>
                    <a:pt x="20467" y="5438"/>
                  </a:lnTo>
                  <a:lnTo>
                    <a:pt x="20011" y="3512"/>
                  </a:lnTo>
                  <a:lnTo>
                    <a:pt x="200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6" name="도형"/>
            <p:cNvSpPr/>
            <p:nvPr/>
          </p:nvSpPr>
          <p:spPr>
            <a:xfrm>
              <a:off x="228473" y="39115"/>
              <a:ext cx="66040" cy="46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52" y="0"/>
                  </a:moveTo>
                  <a:lnTo>
                    <a:pt x="0" y="0"/>
                  </a:lnTo>
                  <a:lnTo>
                    <a:pt x="1107" y="3312"/>
                  </a:lnTo>
                  <a:lnTo>
                    <a:pt x="11875" y="17256"/>
                  </a:lnTo>
                  <a:lnTo>
                    <a:pt x="18693" y="21600"/>
                  </a:lnTo>
                  <a:lnTo>
                    <a:pt x="21600" y="17554"/>
                  </a:lnTo>
                  <a:lnTo>
                    <a:pt x="19552" y="16604"/>
                  </a:lnTo>
                  <a:lnTo>
                    <a:pt x="17581" y="15538"/>
                  </a:lnTo>
                  <a:lnTo>
                    <a:pt x="5857" y="4522"/>
                  </a:lnTo>
                  <a:lnTo>
                    <a:pt x="4444" y="190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7" name="직사각형"/>
            <p:cNvSpPr/>
            <p:nvPr/>
          </p:nvSpPr>
          <p:spPr>
            <a:xfrm>
              <a:off x="174244" y="1777"/>
              <a:ext cx="108078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8" name="직사각형"/>
            <p:cNvSpPr/>
            <p:nvPr/>
          </p:nvSpPr>
          <p:spPr>
            <a:xfrm>
              <a:off x="64769" y="80772"/>
              <a:ext cx="12701" cy="713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9" name="직사각형"/>
            <p:cNvSpPr/>
            <p:nvPr/>
          </p:nvSpPr>
          <p:spPr>
            <a:xfrm>
              <a:off x="0" y="69595"/>
              <a:ext cx="145797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0" name="도형"/>
            <p:cNvSpPr/>
            <p:nvPr/>
          </p:nvSpPr>
          <p:spPr>
            <a:xfrm>
              <a:off x="17652" y="0"/>
              <a:ext cx="109602" cy="7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75" y="0"/>
                  </a:moveTo>
                  <a:lnTo>
                    <a:pt x="0" y="0"/>
                  </a:lnTo>
                  <a:lnTo>
                    <a:pt x="0" y="2893"/>
                  </a:lnTo>
                  <a:lnTo>
                    <a:pt x="19348" y="2893"/>
                  </a:lnTo>
                  <a:lnTo>
                    <a:pt x="19240" y="5104"/>
                  </a:lnTo>
                  <a:lnTo>
                    <a:pt x="18374" y="16976"/>
                  </a:lnTo>
                  <a:lnTo>
                    <a:pt x="17921" y="21600"/>
                  </a:lnTo>
                  <a:lnTo>
                    <a:pt x="20098" y="21600"/>
                  </a:lnTo>
                  <a:lnTo>
                    <a:pt x="20224" y="20211"/>
                  </a:lnTo>
                  <a:lnTo>
                    <a:pt x="20374" y="18630"/>
                  </a:lnTo>
                  <a:lnTo>
                    <a:pt x="20674" y="15043"/>
                  </a:lnTo>
                  <a:lnTo>
                    <a:pt x="20974" y="11340"/>
                  </a:lnTo>
                  <a:lnTo>
                    <a:pt x="21099" y="9489"/>
                  </a:lnTo>
                  <a:lnTo>
                    <a:pt x="21350" y="5901"/>
                  </a:lnTo>
                  <a:lnTo>
                    <a:pt x="21450" y="4089"/>
                  </a:lnTo>
                  <a:lnTo>
                    <a:pt x="21525" y="2469"/>
                  </a:lnTo>
                  <a:lnTo>
                    <a:pt x="21600" y="1041"/>
                  </a:lnTo>
                  <a:lnTo>
                    <a:pt x="21600" y="733"/>
                  </a:lnTo>
                  <a:lnTo>
                    <a:pt x="21550" y="463"/>
                  </a:lnTo>
                  <a:lnTo>
                    <a:pt x="21450" y="270"/>
                  </a:lnTo>
                  <a:lnTo>
                    <a:pt x="21350" y="116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62" name="object 99"/>
          <p:cNvSpPr/>
          <p:nvPr/>
        </p:nvSpPr>
        <p:spPr>
          <a:xfrm>
            <a:off x="9775697" y="2076069"/>
            <a:ext cx="310389" cy="16129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3" name="object 100"/>
          <p:cNvSpPr/>
          <p:nvPr/>
        </p:nvSpPr>
        <p:spPr>
          <a:xfrm>
            <a:off x="10150347" y="2069844"/>
            <a:ext cx="134748" cy="1672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73" name="object 101"/>
          <p:cNvGrpSpPr/>
          <p:nvPr/>
        </p:nvGrpSpPr>
        <p:grpSpPr>
          <a:xfrm>
            <a:off x="10356342" y="2074416"/>
            <a:ext cx="293243" cy="158370"/>
            <a:chOff x="0" y="0"/>
            <a:chExt cx="293242" cy="158369"/>
          </a:xfrm>
        </p:grpSpPr>
        <p:sp>
          <p:nvSpPr>
            <p:cNvPr id="964" name="도형"/>
            <p:cNvSpPr/>
            <p:nvPr/>
          </p:nvSpPr>
          <p:spPr>
            <a:xfrm>
              <a:off x="23240" y="91694"/>
              <a:ext cx="101093" cy="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15" y="0"/>
                  </a:moveTo>
                  <a:lnTo>
                    <a:pt x="0" y="0"/>
                  </a:lnTo>
                  <a:lnTo>
                    <a:pt x="27" y="21177"/>
                  </a:lnTo>
                  <a:lnTo>
                    <a:pt x="244" y="21515"/>
                  </a:lnTo>
                  <a:lnTo>
                    <a:pt x="434" y="21600"/>
                  </a:lnTo>
                  <a:lnTo>
                    <a:pt x="21112" y="21600"/>
                  </a:lnTo>
                  <a:lnTo>
                    <a:pt x="21302" y="21515"/>
                  </a:lnTo>
                  <a:lnTo>
                    <a:pt x="21519" y="21177"/>
                  </a:lnTo>
                  <a:lnTo>
                    <a:pt x="21600" y="20881"/>
                  </a:lnTo>
                  <a:lnTo>
                    <a:pt x="21600" y="18514"/>
                  </a:lnTo>
                  <a:lnTo>
                    <a:pt x="2415" y="18514"/>
                  </a:lnTo>
                  <a:lnTo>
                    <a:pt x="2415" y="10145"/>
                  </a:lnTo>
                  <a:lnTo>
                    <a:pt x="21600" y="10145"/>
                  </a:lnTo>
                  <a:lnTo>
                    <a:pt x="21600" y="7059"/>
                  </a:lnTo>
                  <a:lnTo>
                    <a:pt x="2415" y="7059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5" name="직사각형"/>
            <p:cNvSpPr/>
            <p:nvPr/>
          </p:nvSpPr>
          <p:spPr>
            <a:xfrm>
              <a:off x="215201" y="100203"/>
              <a:ext cx="12701" cy="581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6" name="직사각형"/>
            <p:cNvSpPr/>
            <p:nvPr/>
          </p:nvSpPr>
          <p:spPr>
            <a:xfrm>
              <a:off x="148081" y="89027"/>
              <a:ext cx="14516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7" name="도형"/>
            <p:cNvSpPr/>
            <p:nvPr/>
          </p:nvSpPr>
          <p:spPr>
            <a:xfrm>
              <a:off x="168275" y="6223"/>
              <a:ext cx="105029" cy="59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82" y="0"/>
                  </a:moveTo>
                  <a:lnTo>
                    <a:pt x="418" y="0"/>
                  </a:lnTo>
                  <a:lnTo>
                    <a:pt x="209" y="92"/>
                  </a:lnTo>
                  <a:lnTo>
                    <a:pt x="52" y="461"/>
                  </a:lnTo>
                  <a:lnTo>
                    <a:pt x="0" y="783"/>
                  </a:lnTo>
                  <a:lnTo>
                    <a:pt x="0" y="20909"/>
                  </a:lnTo>
                  <a:lnTo>
                    <a:pt x="52" y="21232"/>
                  </a:lnTo>
                  <a:lnTo>
                    <a:pt x="130" y="21370"/>
                  </a:lnTo>
                  <a:lnTo>
                    <a:pt x="209" y="21554"/>
                  </a:lnTo>
                  <a:lnTo>
                    <a:pt x="418" y="21600"/>
                  </a:lnTo>
                  <a:lnTo>
                    <a:pt x="21182" y="21600"/>
                  </a:lnTo>
                  <a:lnTo>
                    <a:pt x="21365" y="21554"/>
                  </a:lnTo>
                  <a:lnTo>
                    <a:pt x="21443" y="21370"/>
                  </a:lnTo>
                  <a:lnTo>
                    <a:pt x="21548" y="21232"/>
                  </a:lnTo>
                  <a:lnTo>
                    <a:pt x="21600" y="20909"/>
                  </a:lnTo>
                  <a:lnTo>
                    <a:pt x="21600" y="18192"/>
                  </a:lnTo>
                  <a:lnTo>
                    <a:pt x="2246" y="18192"/>
                  </a:lnTo>
                  <a:lnTo>
                    <a:pt x="2246" y="3454"/>
                  </a:lnTo>
                  <a:lnTo>
                    <a:pt x="21600" y="3454"/>
                  </a:lnTo>
                  <a:lnTo>
                    <a:pt x="21600" y="783"/>
                  </a:lnTo>
                  <a:lnTo>
                    <a:pt x="21548" y="461"/>
                  </a:lnTo>
                  <a:lnTo>
                    <a:pt x="21443" y="276"/>
                  </a:lnTo>
                  <a:lnTo>
                    <a:pt x="21365" y="92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8" name="직사각형"/>
            <p:cNvSpPr/>
            <p:nvPr/>
          </p:nvSpPr>
          <p:spPr>
            <a:xfrm>
              <a:off x="112267" y="46228"/>
              <a:ext cx="12701" cy="3708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9" name="도형"/>
            <p:cNvSpPr/>
            <p:nvPr/>
          </p:nvSpPr>
          <p:spPr>
            <a:xfrm>
              <a:off x="0" y="1778"/>
              <a:ext cx="67310" cy="7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90" y="0"/>
                  </a:moveTo>
                  <a:lnTo>
                    <a:pt x="10881" y="0"/>
                  </a:lnTo>
                  <a:lnTo>
                    <a:pt x="9088" y="286"/>
                  </a:lnTo>
                  <a:lnTo>
                    <a:pt x="7539" y="858"/>
                  </a:lnTo>
                  <a:lnTo>
                    <a:pt x="5950" y="1430"/>
                  </a:lnTo>
                  <a:lnTo>
                    <a:pt x="4605" y="2181"/>
                  </a:lnTo>
                  <a:lnTo>
                    <a:pt x="3505" y="3183"/>
                  </a:lnTo>
                  <a:lnTo>
                    <a:pt x="2363" y="4148"/>
                  </a:lnTo>
                  <a:lnTo>
                    <a:pt x="1508" y="5293"/>
                  </a:lnTo>
                  <a:lnTo>
                    <a:pt x="285" y="7939"/>
                  </a:lnTo>
                  <a:lnTo>
                    <a:pt x="0" y="9334"/>
                  </a:lnTo>
                  <a:lnTo>
                    <a:pt x="37" y="12517"/>
                  </a:lnTo>
                  <a:lnTo>
                    <a:pt x="285" y="13697"/>
                  </a:lnTo>
                  <a:lnTo>
                    <a:pt x="896" y="15020"/>
                  </a:lnTo>
                  <a:lnTo>
                    <a:pt x="1467" y="16307"/>
                  </a:lnTo>
                  <a:lnTo>
                    <a:pt x="2323" y="17452"/>
                  </a:lnTo>
                  <a:lnTo>
                    <a:pt x="3423" y="18417"/>
                  </a:lnTo>
                  <a:lnTo>
                    <a:pt x="4565" y="19454"/>
                  </a:lnTo>
                  <a:lnTo>
                    <a:pt x="5950" y="20205"/>
                  </a:lnTo>
                  <a:lnTo>
                    <a:pt x="7499" y="20777"/>
                  </a:lnTo>
                  <a:lnTo>
                    <a:pt x="9047" y="21314"/>
                  </a:lnTo>
                  <a:lnTo>
                    <a:pt x="10800" y="21600"/>
                  </a:lnTo>
                  <a:lnTo>
                    <a:pt x="12756" y="21600"/>
                  </a:lnTo>
                  <a:lnTo>
                    <a:pt x="21600" y="18882"/>
                  </a:lnTo>
                  <a:lnTo>
                    <a:pt x="9781" y="18882"/>
                  </a:lnTo>
                  <a:lnTo>
                    <a:pt x="7539" y="18095"/>
                  </a:lnTo>
                  <a:lnTo>
                    <a:pt x="5991" y="16486"/>
                  </a:lnTo>
                  <a:lnTo>
                    <a:pt x="4442" y="14913"/>
                  </a:lnTo>
                  <a:lnTo>
                    <a:pt x="3668" y="13017"/>
                  </a:lnTo>
                  <a:lnTo>
                    <a:pt x="3668" y="8583"/>
                  </a:lnTo>
                  <a:lnTo>
                    <a:pt x="4442" y="6687"/>
                  </a:lnTo>
                  <a:lnTo>
                    <a:pt x="5991" y="5114"/>
                  </a:lnTo>
                  <a:lnTo>
                    <a:pt x="7539" y="3505"/>
                  </a:lnTo>
                  <a:lnTo>
                    <a:pt x="9781" y="2718"/>
                  </a:lnTo>
                  <a:lnTo>
                    <a:pt x="21509" y="2718"/>
                  </a:lnTo>
                  <a:lnTo>
                    <a:pt x="20540" y="1931"/>
                  </a:lnTo>
                  <a:lnTo>
                    <a:pt x="19195" y="1252"/>
                  </a:lnTo>
                  <a:lnTo>
                    <a:pt x="17728" y="751"/>
                  </a:lnTo>
                  <a:lnTo>
                    <a:pt x="16221" y="250"/>
                  </a:lnTo>
                  <a:lnTo>
                    <a:pt x="1459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0" name="도형"/>
            <p:cNvSpPr/>
            <p:nvPr/>
          </p:nvSpPr>
          <p:spPr>
            <a:xfrm>
              <a:off x="48767" y="11430"/>
              <a:ext cx="75566" cy="5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19" y="0"/>
                  </a:moveTo>
                  <a:lnTo>
                    <a:pt x="0" y="0"/>
                  </a:lnTo>
                  <a:lnTo>
                    <a:pt x="1997" y="1051"/>
                  </a:lnTo>
                  <a:lnTo>
                    <a:pt x="4865" y="5304"/>
                  </a:lnTo>
                  <a:lnTo>
                    <a:pt x="5591" y="7837"/>
                  </a:lnTo>
                  <a:lnTo>
                    <a:pt x="5591" y="13763"/>
                  </a:lnTo>
                  <a:lnTo>
                    <a:pt x="4865" y="16296"/>
                  </a:lnTo>
                  <a:lnTo>
                    <a:pt x="1997" y="20549"/>
                  </a:lnTo>
                  <a:lnTo>
                    <a:pt x="0" y="21600"/>
                  </a:lnTo>
                  <a:lnTo>
                    <a:pt x="5300" y="21600"/>
                  </a:lnTo>
                  <a:lnTo>
                    <a:pt x="6457" y="20076"/>
                  </a:lnTo>
                  <a:lnTo>
                    <a:pt x="7528" y="18010"/>
                  </a:lnTo>
                  <a:lnTo>
                    <a:pt x="8294" y="15684"/>
                  </a:lnTo>
                  <a:lnTo>
                    <a:pt x="8749" y="13094"/>
                  </a:lnTo>
                  <a:lnTo>
                    <a:pt x="21600" y="13094"/>
                  </a:lnTo>
                  <a:lnTo>
                    <a:pt x="21600" y="9462"/>
                  </a:lnTo>
                  <a:lnTo>
                    <a:pt x="8785" y="9462"/>
                  </a:lnTo>
                  <a:lnTo>
                    <a:pt x="8640" y="7598"/>
                  </a:lnTo>
                  <a:lnTo>
                    <a:pt x="8277" y="5830"/>
                  </a:lnTo>
                  <a:lnTo>
                    <a:pt x="7115" y="2676"/>
                  </a:lnTo>
                  <a:lnTo>
                    <a:pt x="6317" y="1290"/>
                  </a:lnTo>
                  <a:lnTo>
                    <a:pt x="521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1" name="직사각형"/>
            <p:cNvSpPr/>
            <p:nvPr/>
          </p:nvSpPr>
          <p:spPr>
            <a:xfrm>
              <a:off x="112267" y="0"/>
              <a:ext cx="12701" cy="365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2" name="도형"/>
            <p:cNvSpPr/>
            <p:nvPr/>
          </p:nvSpPr>
          <p:spPr>
            <a:xfrm>
              <a:off x="113029" y="15747"/>
              <a:ext cx="160275" cy="13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3" y="17472"/>
                  </a:moveTo>
                  <a:lnTo>
                    <a:pt x="0" y="17472"/>
                  </a:lnTo>
                  <a:lnTo>
                    <a:pt x="0" y="21600"/>
                  </a:lnTo>
                  <a:lnTo>
                    <a:pt x="1523" y="21600"/>
                  </a:lnTo>
                  <a:lnTo>
                    <a:pt x="1523" y="17472"/>
                  </a:lnTo>
                  <a:close/>
                  <a:moveTo>
                    <a:pt x="21600" y="0"/>
                  </a:moveTo>
                  <a:lnTo>
                    <a:pt x="20094" y="0"/>
                  </a:lnTo>
                  <a:lnTo>
                    <a:pt x="20094" y="6672"/>
                  </a:lnTo>
                  <a:lnTo>
                    <a:pt x="21600" y="6672"/>
                  </a:lnTo>
                  <a:lnTo>
                    <a:pt x="21600" y="0"/>
                  </a:lnTo>
                  <a:close/>
                  <a:moveTo>
                    <a:pt x="1523" y="12468"/>
                  </a:moveTo>
                  <a:lnTo>
                    <a:pt x="0" y="12468"/>
                  </a:lnTo>
                  <a:lnTo>
                    <a:pt x="0" y="15950"/>
                  </a:lnTo>
                  <a:lnTo>
                    <a:pt x="1523" y="15950"/>
                  </a:lnTo>
                  <a:lnTo>
                    <a:pt x="1523" y="12468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74" name="object 102"/>
          <p:cNvSpPr/>
          <p:nvPr/>
        </p:nvSpPr>
        <p:spPr>
          <a:xfrm>
            <a:off x="10351768" y="2069844"/>
            <a:ext cx="302387" cy="16751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85" name="object 103"/>
          <p:cNvGrpSpPr/>
          <p:nvPr/>
        </p:nvGrpSpPr>
        <p:grpSpPr>
          <a:xfrm>
            <a:off x="10705592" y="2074416"/>
            <a:ext cx="293878" cy="161164"/>
            <a:chOff x="0" y="0"/>
            <a:chExt cx="293877" cy="161163"/>
          </a:xfrm>
        </p:grpSpPr>
        <p:sp>
          <p:nvSpPr>
            <p:cNvPr id="975" name="도형"/>
            <p:cNvSpPr/>
            <p:nvPr/>
          </p:nvSpPr>
          <p:spPr>
            <a:xfrm>
              <a:off x="27811" y="98933"/>
              <a:ext cx="91836" cy="6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37" y="0"/>
                  </a:moveTo>
                  <a:lnTo>
                    <a:pt x="3256" y="3086"/>
                  </a:lnTo>
                  <a:lnTo>
                    <a:pt x="0" y="10800"/>
                  </a:lnTo>
                  <a:lnTo>
                    <a:pt x="202" y="13048"/>
                  </a:lnTo>
                  <a:lnTo>
                    <a:pt x="9582" y="21410"/>
                  </a:lnTo>
                  <a:lnTo>
                    <a:pt x="12337" y="21600"/>
                  </a:lnTo>
                  <a:lnTo>
                    <a:pt x="15121" y="21410"/>
                  </a:lnTo>
                  <a:lnTo>
                    <a:pt x="17564" y="20840"/>
                  </a:lnTo>
                  <a:lnTo>
                    <a:pt x="19671" y="19889"/>
                  </a:lnTo>
                  <a:lnTo>
                    <a:pt x="21448" y="18559"/>
                  </a:lnTo>
                  <a:lnTo>
                    <a:pt x="21600" y="18382"/>
                  </a:lnTo>
                  <a:lnTo>
                    <a:pt x="10993" y="18382"/>
                  </a:lnTo>
                  <a:lnTo>
                    <a:pt x="9738" y="18250"/>
                  </a:lnTo>
                  <a:lnTo>
                    <a:pt x="8573" y="17897"/>
                  </a:lnTo>
                  <a:lnTo>
                    <a:pt x="7408" y="17589"/>
                  </a:lnTo>
                  <a:lnTo>
                    <a:pt x="6392" y="17060"/>
                  </a:lnTo>
                  <a:lnTo>
                    <a:pt x="2778" y="12034"/>
                  </a:lnTo>
                  <a:lnTo>
                    <a:pt x="2778" y="9566"/>
                  </a:lnTo>
                  <a:lnTo>
                    <a:pt x="5526" y="5158"/>
                  </a:lnTo>
                  <a:lnTo>
                    <a:pt x="6363" y="4540"/>
                  </a:lnTo>
                  <a:lnTo>
                    <a:pt x="7378" y="4056"/>
                  </a:lnTo>
                  <a:lnTo>
                    <a:pt x="8543" y="3747"/>
                  </a:lnTo>
                  <a:lnTo>
                    <a:pt x="9738" y="3394"/>
                  </a:lnTo>
                  <a:lnTo>
                    <a:pt x="10993" y="3218"/>
                  </a:lnTo>
                  <a:lnTo>
                    <a:pt x="21563" y="3218"/>
                  </a:lnTo>
                  <a:lnTo>
                    <a:pt x="21448" y="3086"/>
                  </a:lnTo>
                  <a:lnTo>
                    <a:pt x="19671" y="1748"/>
                  </a:lnTo>
                  <a:lnTo>
                    <a:pt x="17565" y="782"/>
                  </a:lnTo>
                  <a:lnTo>
                    <a:pt x="15121" y="197"/>
                  </a:lnTo>
                  <a:lnTo>
                    <a:pt x="1233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6" name="도형"/>
            <p:cNvSpPr/>
            <p:nvPr/>
          </p:nvSpPr>
          <p:spPr>
            <a:xfrm>
              <a:off x="80263" y="108204"/>
              <a:ext cx="52325" cy="4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92" y="0"/>
                  </a:moveTo>
                  <a:lnTo>
                    <a:pt x="0" y="0"/>
                  </a:lnTo>
                  <a:lnTo>
                    <a:pt x="3468" y="176"/>
                  </a:lnTo>
                  <a:lnTo>
                    <a:pt x="6632" y="698"/>
                  </a:lnTo>
                  <a:lnTo>
                    <a:pt x="9481" y="1563"/>
                  </a:lnTo>
                  <a:lnTo>
                    <a:pt x="12006" y="2763"/>
                  </a:lnTo>
                  <a:lnTo>
                    <a:pt x="15204" y="4584"/>
                  </a:lnTo>
                  <a:lnTo>
                    <a:pt x="16777" y="7221"/>
                  </a:lnTo>
                  <a:lnTo>
                    <a:pt x="16777" y="12558"/>
                  </a:lnTo>
                  <a:lnTo>
                    <a:pt x="16357" y="14065"/>
                  </a:lnTo>
                  <a:lnTo>
                    <a:pt x="15466" y="15384"/>
                  </a:lnTo>
                  <a:lnTo>
                    <a:pt x="14628" y="16702"/>
                  </a:lnTo>
                  <a:lnTo>
                    <a:pt x="6658" y="20909"/>
                  </a:lnTo>
                  <a:lnTo>
                    <a:pt x="4614" y="21412"/>
                  </a:lnTo>
                  <a:lnTo>
                    <a:pt x="2412" y="21600"/>
                  </a:lnTo>
                  <a:lnTo>
                    <a:pt x="16258" y="21600"/>
                  </a:lnTo>
                  <a:lnTo>
                    <a:pt x="18459" y="19532"/>
                  </a:lnTo>
                  <a:lnTo>
                    <a:pt x="20211" y="16914"/>
                  </a:lnTo>
                  <a:lnTo>
                    <a:pt x="21254" y="14001"/>
                  </a:lnTo>
                  <a:lnTo>
                    <a:pt x="21600" y="10800"/>
                  </a:lnTo>
                  <a:lnTo>
                    <a:pt x="21254" y="7608"/>
                  </a:lnTo>
                  <a:lnTo>
                    <a:pt x="20211" y="4717"/>
                  </a:lnTo>
                  <a:lnTo>
                    <a:pt x="18459" y="2120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7" name="도형"/>
            <p:cNvSpPr/>
            <p:nvPr/>
          </p:nvSpPr>
          <p:spPr>
            <a:xfrm>
              <a:off x="173100" y="9271"/>
              <a:ext cx="70105" cy="1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96" y="0"/>
                  </a:moveTo>
                  <a:lnTo>
                    <a:pt x="626" y="0"/>
                  </a:lnTo>
                  <a:lnTo>
                    <a:pt x="352" y="50"/>
                  </a:lnTo>
                  <a:lnTo>
                    <a:pt x="235" y="176"/>
                  </a:lnTo>
                  <a:lnTo>
                    <a:pt x="78" y="301"/>
                  </a:lnTo>
                  <a:lnTo>
                    <a:pt x="0" y="452"/>
                  </a:lnTo>
                  <a:lnTo>
                    <a:pt x="11" y="21148"/>
                  </a:lnTo>
                  <a:lnTo>
                    <a:pt x="78" y="21299"/>
                  </a:lnTo>
                  <a:lnTo>
                    <a:pt x="235" y="21399"/>
                  </a:lnTo>
                  <a:lnTo>
                    <a:pt x="352" y="21500"/>
                  </a:lnTo>
                  <a:lnTo>
                    <a:pt x="626" y="21550"/>
                  </a:lnTo>
                  <a:lnTo>
                    <a:pt x="1096" y="21550"/>
                  </a:lnTo>
                  <a:lnTo>
                    <a:pt x="1526" y="21575"/>
                  </a:lnTo>
                  <a:lnTo>
                    <a:pt x="2230" y="21575"/>
                  </a:lnTo>
                  <a:lnTo>
                    <a:pt x="2974" y="21600"/>
                  </a:lnTo>
                  <a:lnTo>
                    <a:pt x="6183" y="21600"/>
                  </a:lnTo>
                  <a:lnTo>
                    <a:pt x="11700" y="21500"/>
                  </a:lnTo>
                  <a:lnTo>
                    <a:pt x="13070" y="21424"/>
                  </a:lnTo>
                  <a:lnTo>
                    <a:pt x="14791" y="21374"/>
                  </a:lnTo>
                  <a:lnTo>
                    <a:pt x="19370" y="21148"/>
                  </a:lnTo>
                  <a:lnTo>
                    <a:pt x="20583" y="21048"/>
                  </a:lnTo>
                  <a:lnTo>
                    <a:pt x="21600" y="20923"/>
                  </a:lnTo>
                  <a:lnTo>
                    <a:pt x="21600" y="19693"/>
                  </a:lnTo>
                  <a:lnTo>
                    <a:pt x="3366" y="19693"/>
                  </a:lnTo>
                  <a:lnTo>
                    <a:pt x="3366" y="11565"/>
                  </a:lnTo>
                  <a:lnTo>
                    <a:pt x="17687" y="11565"/>
                  </a:lnTo>
                  <a:lnTo>
                    <a:pt x="17687" y="9684"/>
                  </a:lnTo>
                  <a:lnTo>
                    <a:pt x="3366" y="9684"/>
                  </a:lnTo>
                  <a:lnTo>
                    <a:pt x="3366" y="1882"/>
                  </a:lnTo>
                  <a:lnTo>
                    <a:pt x="18196" y="1882"/>
                  </a:lnTo>
                  <a:lnTo>
                    <a:pt x="181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8" name="도형"/>
            <p:cNvSpPr/>
            <p:nvPr/>
          </p:nvSpPr>
          <p:spPr>
            <a:xfrm>
              <a:off x="0" y="4318"/>
              <a:ext cx="63162" cy="82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83" y="0"/>
                  </a:moveTo>
                  <a:lnTo>
                    <a:pt x="15288" y="0"/>
                  </a:lnTo>
                  <a:lnTo>
                    <a:pt x="15288" y="3800"/>
                  </a:lnTo>
                  <a:lnTo>
                    <a:pt x="15035" y="6512"/>
                  </a:lnTo>
                  <a:lnTo>
                    <a:pt x="6368" y="16762"/>
                  </a:lnTo>
                  <a:lnTo>
                    <a:pt x="0" y="19500"/>
                  </a:lnTo>
                  <a:lnTo>
                    <a:pt x="3344" y="21600"/>
                  </a:lnTo>
                  <a:lnTo>
                    <a:pt x="13812" y="15640"/>
                  </a:lnTo>
                  <a:lnTo>
                    <a:pt x="17373" y="10700"/>
                  </a:lnTo>
                  <a:lnTo>
                    <a:pt x="21600" y="10700"/>
                  </a:lnTo>
                  <a:lnTo>
                    <a:pt x="21238" y="10267"/>
                  </a:lnTo>
                  <a:lnTo>
                    <a:pt x="20456" y="8767"/>
                  </a:lnTo>
                  <a:lnTo>
                    <a:pt x="19674" y="7300"/>
                  </a:lnTo>
                  <a:lnTo>
                    <a:pt x="19283" y="5667"/>
                  </a:lnTo>
                  <a:lnTo>
                    <a:pt x="1928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9" name="도형"/>
            <p:cNvSpPr/>
            <p:nvPr/>
          </p:nvSpPr>
          <p:spPr>
            <a:xfrm>
              <a:off x="50800" y="45085"/>
              <a:ext cx="49276" cy="3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19" y="0"/>
                  </a:moveTo>
                  <a:lnTo>
                    <a:pt x="0" y="0"/>
                  </a:lnTo>
                  <a:lnTo>
                    <a:pt x="1554" y="3812"/>
                  </a:lnTo>
                  <a:lnTo>
                    <a:pt x="15450" y="19751"/>
                  </a:lnTo>
                  <a:lnTo>
                    <a:pt x="18037" y="21600"/>
                  </a:lnTo>
                  <a:lnTo>
                    <a:pt x="21600" y="16332"/>
                  </a:lnTo>
                  <a:lnTo>
                    <a:pt x="18983" y="15052"/>
                  </a:lnTo>
                  <a:lnTo>
                    <a:pt x="16534" y="13397"/>
                  </a:lnTo>
                  <a:lnTo>
                    <a:pt x="14196" y="11515"/>
                  </a:lnTo>
                  <a:lnTo>
                    <a:pt x="11858" y="9558"/>
                  </a:lnTo>
                  <a:lnTo>
                    <a:pt x="9798" y="7225"/>
                  </a:lnTo>
                  <a:lnTo>
                    <a:pt x="6346" y="1957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0" name="직사각형"/>
            <p:cNvSpPr/>
            <p:nvPr/>
          </p:nvSpPr>
          <p:spPr>
            <a:xfrm>
              <a:off x="281177" y="68453"/>
              <a:ext cx="12701" cy="8991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1" name="도형"/>
            <p:cNvSpPr/>
            <p:nvPr/>
          </p:nvSpPr>
          <p:spPr>
            <a:xfrm>
              <a:off x="249047" y="2667"/>
              <a:ext cx="44196" cy="148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400" y="21600"/>
                  </a:lnTo>
                  <a:lnTo>
                    <a:pt x="5400" y="9588"/>
                  </a:lnTo>
                  <a:lnTo>
                    <a:pt x="21600" y="9588"/>
                  </a:lnTo>
                  <a:lnTo>
                    <a:pt x="21600" y="8088"/>
                  </a:lnTo>
                  <a:lnTo>
                    <a:pt x="5400" y="8088"/>
                  </a:lnTo>
                  <a:lnTo>
                    <a:pt x="5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2" name="직사각형"/>
            <p:cNvSpPr/>
            <p:nvPr/>
          </p:nvSpPr>
          <p:spPr>
            <a:xfrm>
              <a:off x="281177" y="0"/>
              <a:ext cx="12701" cy="581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3" name="도형"/>
            <p:cNvSpPr/>
            <p:nvPr/>
          </p:nvSpPr>
          <p:spPr>
            <a:xfrm>
              <a:off x="117728" y="0"/>
              <a:ext cx="34164" cy="96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8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86" y="21600"/>
                  </a:lnTo>
                  <a:lnTo>
                    <a:pt x="6986" y="10743"/>
                  </a:lnTo>
                  <a:lnTo>
                    <a:pt x="21600" y="10743"/>
                  </a:lnTo>
                  <a:lnTo>
                    <a:pt x="21600" y="8589"/>
                  </a:lnTo>
                  <a:lnTo>
                    <a:pt x="6986" y="8589"/>
                  </a:lnTo>
                  <a:lnTo>
                    <a:pt x="69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4" name="도형"/>
            <p:cNvSpPr/>
            <p:nvPr/>
          </p:nvSpPr>
          <p:spPr>
            <a:xfrm>
              <a:off x="201167" y="101092"/>
              <a:ext cx="420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773" y="3600"/>
                  </a:lnTo>
                  <a:lnTo>
                    <a:pt x="17554" y="6300"/>
                  </a:lnTo>
                  <a:lnTo>
                    <a:pt x="15009" y="9900"/>
                  </a:lnTo>
                  <a:lnTo>
                    <a:pt x="12465" y="12600"/>
                  </a:lnTo>
                  <a:lnTo>
                    <a:pt x="7570" y="16200"/>
                  </a:lnTo>
                  <a:lnTo>
                    <a:pt x="3850" y="19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86" name="object 104"/>
          <p:cNvSpPr/>
          <p:nvPr/>
        </p:nvSpPr>
        <p:spPr>
          <a:xfrm>
            <a:off x="10701018" y="2069844"/>
            <a:ext cx="302387" cy="1703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95" name="object 105"/>
          <p:cNvGrpSpPr/>
          <p:nvPr/>
        </p:nvGrpSpPr>
        <p:grpSpPr>
          <a:xfrm>
            <a:off x="9782936" y="2287777"/>
            <a:ext cx="301626" cy="159386"/>
            <a:chOff x="0" y="0"/>
            <a:chExt cx="301625" cy="159385"/>
          </a:xfrm>
        </p:grpSpPr>
        <p:sp>
          <p:nvSpPr>
            <p:cNvPr id="987" name="도형"/>
            <p:cNvSpPr/>
            <p:nvPr/>
          </p:nvSpPr>
          <p:spPr>
            <a:xfrm>
              <a:off x="177291" y="100711"/>
              <a:ext cx="101855" cy="5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42" y="0"/>
                  </a:moveTo>
                  <a:lnTo>
                    <a:pt x="0" y="0"/>
                  </a:lnTo>
                  <a:lnTo>
                    <a:pt x="0" y="3553"/>
                  </a:lnTo>
                  <a:lnTo>
                    <a:pt x="19257" y="3553"/>
                  </a:lnTo>
                  <a:lnTo>
                    <a:pt x="19257" y="21600"/>
                  </a:lnTo>
                  <a:lnTo>
                    <a:pt x="21600" y="21600"/>
                  </a:lnTo>
                  <a:lnTo>
                    <a:pt x="21600" y="888"/>
                  </a:lnTo>
                  <a:lnTo>
                    <a:pt x="21546" y="561"/>
                  </a:lnTo>
                  <a:lnTo>
                    <a:pt x="21438" y="327"/>
                  </a:lnTo>
                  <a:lnTo>
                    <a:pt x="21331" y="140"/>
                  </a:lnTo>
                  <a:lnTo>
                    <a:pt x="2114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8" name="도형"/>
            <p:cNvSpPr/>
            <p:nvPr/>
          </p:nvSpPr>
          <p:spPr>
            <a:xfrm>
              <a:off x="-1" y="19430"/>
              <a:ext cx="102618" cy="9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39" y="0"/>
                  </a:moveTo>
                  <a:lnTo>
                    <a:pt x="13286" y="0"/>
                  </a:lnTo>
                  <a:lnTo>
                    <a:pt x="13152" y="19216"/>
                  </a:lnTo>
                  <a:lnTo>
                    <a:pt x="9330" y="19330"/>
                  </a:lnTo>
                  <a:lnTo>
                    <a:pt x="0" y="19330"/>
                  </a:lnTo>
                  <a:lnTo>
                    <a:pt x="0" y="21600"/>
                  </a:lnTo>
                  <a:lnTo>
                    <a:pt x="8795" y="21526"/>
                  </a:lnTo>
                  <a:lnTo>
                    <a:pt x="17914" y="21121"/>
                  </a:lnTo>
                  <a:lnTo>
                    <a:pt x="21600" y="20720"/>
                  </a:lnTo>
                  <a:lnTo>
                    <a:pt x="21600" y="19131"/>
                  </a:lnTo>
                  <a:lnTo>
                    <a:pt x="15532" y="19131"/>
                  </a:lnTo>
                  <a:lnTo>
                    <a:pt x="156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9" name="직사각형"/>
            <p:cNvSpPr/>
            <p:nvPr/>
          </p:nvSpPr>
          <p:spPr>
            <a:xfrm>
              <a:off x="4063" y="8254"/>
              <a:ext cx="85218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0" name="도형"/>
            <p:cNvSpPr/>
            <p:nvPr/>
          </p:nvSpPr>
          <p:spPr>
            <a:xfrm>
              <a:off x="158265" y="2666"/>
              <a:ext cx="68558" cy="79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38" y="0"/>
                  </a:moveTo>
                  <a:lnTo>
                    <a:pt x="10796" y="0"/>
                  </a:lnTo>
                  <a:lnTo>
                    <a:pt x="9036" y="276"/>
                  </a:lnTo>
                  <a:lnTo>
                    <a:pt x="5915" y="1382"/>
                  </a:lnTo>
                  <a:lnTo>
                    <a:pt x="4554" y="2143"/>
                  </a:lnTo>
                  <a:lnTo>
                    <a:pt x="3474" y="3110"/>
                  </a:lnTo>
                  <a:lnTo>
                    <a:pt x="2353" y="4078"/>
                  </a:lnTo>
                  <a:lnTo>
                    <a:pt x="1513" y="5219"/>
                  </a:lnTo>
                  <a:lnTo>
                    <a:pt x="881" y="6635"/>
                  </a:lnTo>
                  <a:lnTo>
                    <a:pt x="313" y="7880"/>
                  </a:lnTo>
                  <a:lnTo>
                    <a:pt x="0" y="9262"/>
                  </a:lnTo>
                  <a:lnTo>
                    <a:pt x="8" y="12407"/>
                  </a:lnTo>
                  <a:lnTo>
                    <a:pt x="313" y="13755"/>
                  </a:lnTo>
                  <a:lnTo>
                    <a:pt x="8996" y="21323"/>
                  </a:lnTo>
                  <a:lnTo>
                    <a:pt x="10756" y="21600"/>
                  </a:lnTo>
                  <a:lnTo>
                    <a:pt x="14558" y="21600"/>
                  </a:lnTo>
                  <a:lnTo>
                    <a:pt x="16278" y="21323"/>
                  </a:lnTo>
                  <a:lnTo>
                    <a:pt x="17879" y="20805"/>
                  </a:lnTo>
                  <a:lnTo>
                    <a:pt x="19439" y="20321"/>
                  </a:lnTo>
                  <a:lnTo>
                    <a:pt x="20800" y="19561"/>
                  </a:lnTo>
                  <a:lnTo>
                    <a:pt x="21600" y="18870"/>
                  </a:lnTo>
                  <a:lnTo>
                    <a:pt x="9756" y="18870"/>
                  </a:lnTo>
                  <a:lnTo>
                    <a:pt x="7555" y="18075"/>
                  </a:lnTo>
                  <a:lnTo>
                    <a:pt x="5995" y="16520"/>
                  </a:lnTo>
                  <a:lnTo>
                    <a:pt x="4474" y="14930"/>
                  </a:lnTo>
                  <a:lnTo>
                    <a:pt x="3714" y="12995"/>
                  </a:lnTo>
                  <a:lnTo>
                    <a:pt x="3714" y="8536"/>
                  </a:lnTo>
                  <a:lnTo>
                    <a:pt x="4474" y="6635"/>
                  </a:lnTo>
                  <a:lnTo>
                    <a:pt x="5995" y="5080"/>
                  </a:lnTo>
                  <a:lnTo>
                    <a:pt x="7555" y="3525"/>
                  </a:lnTo>
                  <a:lnTo>
                    <a:pt x="9756" y="2730"/>
                  </a:lnTo>
                  <a:lnTo>
                    <a:pt x="21480" y="2730"/>
                  </a:lnTo>
                  <a:lnTo>
                    <a:pt x="20800" y="2143"/>
                  </a:lnTo>
                  <a:lnTo>
                    <a:pt x="19439" y="1382"/>
                  </a:lnTo>
                  <a:lnTo>
                    <a:pt x="16318" y="276"/>
                  </a:lnTo>
                  <a:lnTo>
                    <a:pt x="146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1" name="도형"/>
            <p:cNvSpPr/>
            <p:nvPr/>
          </p:nvSpPr>
          <p:spPr>
            <a:xfrm>
              <a:off x="207772" y="12699"/>
              <a:ext cx="31243" cy="5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07" y="0"/>
                  </a:moveTo>
                  <a:lnTo>
                    <a:pt x="0" y="0"/>
                  </a:lnTo>
                  <a:lnTo>
                    <a:pt x="5005" y="1064"/>
                  </a:lnTo>
                  <a:lnTo>
                    <a:pt x="8821" y="3330"/>
                  </a:lnTo>
                  <a:lnTo>
                    <a:pt x="11941" y="5226"/>
                  </a:lnTo>
                  <a:lnTo>
                    <a:pt x="13698" y="7770"/>
                  </a:lnTo>
                  <a:lnTo>
                    <a:pt x="13698" y="13737"/>
                  </a:lnTo>
                  <a:lnTo>
                    <a:pt x="11941" y="16327"/>
                  </a:lnTo>
                  <a:lnTo>
                    <a:pt x="8517" y="18455"/>
                  </a:lnTo>
                  <a:lnTo>
                    <a:pt x="5005" y="20536"/>
                  </a:lnTo>
                  <a:lnTo>
                    <a:pt x="0" y="21600"/>
                  </a:lnTo>
                  <a:lnTo>
                    <a:pt x="13171" y="21600"/>
                  </a:lnTo>
                  <a:lnTo>
                    <a:pt x="13873" y="21230"/>
                  </a:lnTo>
                  <a:lnTo>
                    <a:pt x="16332" y="19981"/>
                  </a:lnTo>
                  <a:lnTo>
                    <a:pt x="18263" y="18455"/>
                  </a:lnTo>
                  <a:lnTo>
                    <a:pt x="19580" y="16697"/>
                  </a:lnTo>
                  <a:lnTo>
                    <a:pt x="20898" y="14893"/>
                  </a:lnTo>
                  <a:lnTo>
                    <a:pt x="21600" y="12951"/>
                  </a:lnTo>
                  <a:lnTo>
                    <a:pt x="21600" y="8741"/>
                  </a:lnTo>
                  <a:lnTo>
                    <a:pt x="13873" y="509"/>
                  </a:lnTo>
                  <a:lnTo>
                    <a:pt x="1290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2" name="도형"/>
            <p:cNvSpPr/>
            <p:nvPr/>
          </p:nvSpPr>
          <p:spPr>
            <a:xfrm>
              <a:off x="267970" y="-1"/>
              <a:ext cx="33656" cy="92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7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173" y="21600"/>
                  </a:lnTo>
                  <a:lnTo>
                    <a:pt x="7173" y="10741"/>
                  </a:lnTo>
                  <a:lnTo>
                    <a:pt x="21600" y="10741"/>
                  </a:lnTo>
                  <a:lnTo>
                    <a:pt x="21600" y="8450"/>
                  </a:lnTo>
                  <a:lnTo>
                    <a:pt x="7173" y="8450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3" name="도형"/>
            <p:cNvSpPr/>
            <p:nvPr/>
          </p:nvSpPr>
          <p:spPr>
            <a:xfrm>
              <a:off x="109600" y="-1"/>
              <a:ext cx="36577" cy="15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75" y="21600"/>
                  </a:lnTo>
                  <a:lnTo>
                    <a:pt x="6975" y="8706"/>
                  </a:lnTo>
                  <a:lnTo>
                    <a:pt x="21600" y="8706"/>
                  </a:lnTo>
                  <a:lnTo>
                    <a:pt x="21600" y="7338"/>
                  </a:lnTo>
                  <a:lnTo>
                    <a:pt x="6975" y="733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4" name="도형"/>
            <p:cNvSpPr/>
            <p:nvPr/>
          </p:nvSpPr>
          <p:spPr>
            <a:xfrm>
              <a:off x="19176" y="19431"/>
              <a:ext cx="83440" cy="86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43"/>
                  </a:moveTo>
                  <a:lnTo>
                    <a:pt x="20679" y="20870"/>
                  </a:lnTo>
                  <a:lnTo>
                    <a:pt x="19562" y="20997"/>
                  </a:lnTo>
                  <a:lnTo>
                    <a:pt x="14137" y="21378"/>
                  </a:lnTo>
                  <a:lnTo>
                    <a:pt x="21600" y="21378"/>
                  </a:lnTo>
                  <a:lnTo>
                    <a:pt x="21600" y="20743"/>
                  </a:lnTo>
                  <a:close/>
                  <a:moveTo>
                    <a:pt x="2860" y="0"/>
                  </a:moveTo>
                  <a:lnTo>
                    <a:pt x="0" y="0"/>
                  </a:lnTo>
                  <a:lnTo>
                    <a:pt x="230" y="21600"/>
                  </a:lnTo>
                  <a:lnTo>
                    <a:pt x="3058" y="21600"/>
                  </a:lnTo>
                  <a:lnTo>
                    <a:pt x="286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96" name="object 106"/>
          <p:cNvSpPr/>
          <p:nvPr/>
        </p:nvSpPr>
        <p:spPr>
          <a:xfrm>
            <a:off x="9778365" y="2283205"/>
            <a:ext cx="310770" cy="16853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7" name="object 107"/>
          <p:cNvSpPr/>
          <p:nvPr/>
        </p:nvSpPr>
        <p:spPr>
          <a:xfrm>
            <a:off x="2071877" y="3007767"/>
            <a:ext cx="86481" cy="1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8" name="object 108"/>
          <p:cNvSpPr/>
          <p:nvPr/>
        </p:nvSpPr>
        <p:spPr>
          <a:xfrm>
            <a:off x="2067305" y="3003195"/>
            <a:ext cx="95624" cy="26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06" name="object 109"/>
          <p:cNvGrpSpPr/>
          <p:nvPr/>
        </p:nvGrpSpPr>
        <p:grpSpPr>
          <a:xfrm>
            <a:off x="2179572" y="2947289"/>
            <a:ext cx="442814" cy="140209"/>
            <a:chOff x="0" y="0"/>
            <a:chExt cx="442813" cy="140208"/>
          </a:xfrm>
        </p:grpSpPr>
        <p:sp>
          <p:nvSpPr>
            <p:cNvPr id="999" name="도형"/>
            <p:cNvSpPr/>
            <p:nvPr/>
          </p:nvSpPr>
          <p:spPr>
            <a:xfrm>
              <a:off x="0" y="2794"/>
              <a:ext cx="78613" cy="13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802" y="0"/>
                  </a:lnTo>
                  <a:lnTo>
                    <a:pt x="453" y="61"/>
                  </a:lnTo>
                  <a:lnTo>
                    <a:pt x="244" y="183"/>
                  </a:lnTo>
                  <a:lnTo>
                    <a:pt x="70" y="306"/>
                  </a:lnTo>
                  <a:lnTo>
                    <a:pt x="0" y="489"/>
                  </a:lnTo>
                  <a:lnTo>
                    <a:pt x="0" y="21600"/>
                  </a:lnTo>
                  <a:lnTo>
                    <a:pt x="5478" y="21600"/>
                  </a:lnTo>
                  <a:lnTo>
                    <a:pt x="5478" y="11717"/>
                  </a:lnTo>
                  <a:lnTo>
                    <a:pt x="21461" y="11717"/>
                  </a:lnTo>
                  <a:lnTo>
                    <a:pt x="21461" y="8986"/>
                  </a:lnTo>
                  <a:lnTo>
                    <a:pt x="5478" y="8986"/>
                  </a:lnTo>
                  <a:lnTo>
                    <a:pt x="5478" y="2690"/>
                  </a:lnTo>
                  <a:lnTo>
                    <a:pt x="21600" y="269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0" name="도형"/>
            <p:cNvSpPr/>
            <p:nvPr/>
          </p:nvSpPr>
          <p:spPr>
            <a:xfrm>
              <a:off x="249808" y="2665"/>
              <a:ext cx="84202" cy="13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51" y="0"/>
                  </a:moveTo>
                  <a:lnTo>
                    <a:pt x="750" y="0"/>
                  </a:lnTo>
                  <a:lnTo>
                    <a:pt x="424" y="61"/>
                  </a:lnTo>
                  <a:lnTo>
                    <a:pt x="65" y="285"/>
                  </a:lnTo>
                  <a:lnTo>
                    <a:pt x="0" y="489"/>
                  </a:lnTo>
                  <a:lnTo>
                    <a:pt x="0" y="21152"/>
                  </a:lnTo>
                  <a:lnTo>
                    <a:pt x="65" y="21356"/>
                  </a:lnTo>
                  <a:lnTo>
                    <a:pt x="261" y="21458"/>
                  </a:lnTo>
                  <a:lnTo>
                    <a:pt x="424" y="21559"/>
                  </a:lnTo>
                  <a:lnTo>
                    <a:pt x="750" y="21600"/>
                  </a:lnTo>
                  <a:lnTo>
                    <a:pt x="21600" y="21600"/>
                  </a:lnTo>
                  <a:lnTo>
                    <a:pt x="21600" y="18893"/>
                  </a:lnTo>
                  <a:lnTo>
                    <a:pt x="5115" y="18893"/>
                  </a:lnTo>
                  <a:lnTo>
                    <a:pt x="5115" y="11828"/>
                  </a:lnTo>
                  <a:lnTo>
                    <a:pt x="20753" y="11828"/>
                  </a:lnTo>
                  <a:lnTo>
                    <a:pt x="20753" y="9120"/>
                  </a:lnTo>
                  <a:lnTo>
                    <a:pt x="5115" y="9120"/>
                  </a:lnTo>
                  <a:lnTo>
                    <a:pt x="5115" y="2708"/>
                  </a:lnTo>
                  <a:lnTo>
                    <a:pt x="20851" y="2708"/>
                  </a:lnTo>
                  <a:lnTo>
                    <a:pt x="208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1" name="도형"/>
            <p:cNvSpPr/>
            <p:nvPr/>
          </p:nvSpPr>
          <p:spPr>
            <a:xfrm>
              <a:off x="150368" y="2665"/>
              <a:ext cx="81789" cy="13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33" y="0"/>
                  </a:moveTo>
                  <a:lnTo>
                    <a:pt x="0" y="0"/>
                  </a:lnTo>
                  <a:lnTo>
                    <a:pt x="0" y="21152"/>
                  </a:lnTo>
                  <a:lnTo>
                    <a:pt x="101" y="21356"/>
                  </a:lnTo>
                  <a:lnTo>
                    <a:pt x="436" y="21559"/>
                  </a:lnTo>
                  <a:lnTo>
                    <a:pt x="771" y="21600"/>
                  </a:lnTo>
                  <a:lnTo>
                    <a:pt x="21600" y="21600"/>
                  </a:lnTo>
                  <a:lnTo>
                    <a:pt x="21600" y="18893"/>
                  </a:lnTo>
                  <a:lnTo>
                    <a:pt x="5333" y="1889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2" name="직사각형"/>
            <p:cNvSpPr/>
            <p:nvPr/>
          </p:nvSpPr>
          <p:spPr>
            <a:xfrm>
              <a:off x="100583" y="2158"/>
              <a:ext cx="19813" cy="13525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3" name="도형"/>
            <p:cNvSpPr/>
            <p:nvPr/>
          </p:nvSpPr>
          <p:spPr>
            <a:xfrm>
              <a:off x="349250" y="97662"/>
              <a:ext cx="87612" cy="42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29" y="0"/>
                  </a:moveTo>
                  <a:lnTo>
                    <a:pt x="0" y="0"/>
                  </a:lnTo>
                  <a:lnTo>
                    <a:pt x="188" y="4919"/>
                  </a:lnTo>
                  <a:lnTo>
                    <a:pt x="6528" y="20197"/>
                  </a:lnTo>
                  <a:lnTo>
                    <a:pt x="11178" y="21600"/>
                  </a:lnTo>
                  <a:lnTo>
                    <a:pt x="12869" y="21600"/>
                  </a:lnTo>
                  <a:lnTo>
                    <a:pt x="14372" y="21278"/>
                  </a:lnTo>
                  <a:lnTo>
                    <a:pt x="17002" y="20117"/>
                  </a:lnTo>
                  <a:lnTo>
                    <a:pt x="18317" y="18892"/>
                  </a:lnTo>
                  <a:lnTo>
                    <a:pt x="19569" y="16957"/>
                  </a:lnTo>
                  <a:lnTo>
                    <a:pt x="20634" y="15410"/>
                  </a:lnTo>
                  <a:lnTo>
                    <a:pt x="21511" y="13283"/>
                  </a:lnTo>
                  <a:lnTo>
                    <a:pt x="21600" y="12895"/>
                  </a:lnTo>
                  <a:lnTo>
                    <a:pt x="10614" y="12895"/>
                  </a:lnTo>
                  <a:lnTo>
                    <a:pt x="9769" y="12702"/>
                  </a:lnTo>
                  <a:lnTo>
                    <a:pt x="8204" y="12058"/>
                  </a:lnTo>
                  <a:lnTo>
                    <a:pt x="7546" y="11412"/>
                  </a:lnTo>
                  <a:lnTo>
                    <a:pt x="6982" y="10446"/>
                  </a:lnTo>
                  <a:lnTo>
                    <a:pt x="6419" y="9543"/>
                  </a:lnTo>
                  <a:lnTo>
                    <a:pt x="5949" y="8253"/>
                  </a:lnTo>
                  <a:lnTo>
                    <a:pt x="5636" y="6512"/>
                  </a:lnTo>
                  <a:lnTo>
                    <a:pt x="5354" y="4836"/>
                  </a:lnTo>
                  <a:lnTo>
                    <a:pt x="5197" y="2709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4" name="도형"/>
            <p:cNvSpPr/>
            <p:nvPr/>
          </p:nvSpPr>
          <p:spPr>
            <a:xfrm>
              <a:off x="352678" y="0"/>
              <a:ext cx="90136" cy="12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09" y="0"/>
                  </a:moveTo>
                  <a:lnTo>
                    <a:pt x="9191" y="0"/>
                  </a:lnTo>
                  <a:lnTo>
                    <a:pt x="7913" y="156"/>
                  </a:lnTo>
                  <a:lnTo>
                    <a:pt x="913" y="3856"/>
                  </a:lnTo>
                  <a:lnTo>
                    <a:pt x="305" y="4681"/>
                  </a:lnTo>
                  <a:lnTo>
                    <a:pt x="0" y="5640"/>
                  </a:lnTo>
                  <a:lnTo>
                    <a:pt x="0" y="7735"/>
                  </a:lnTo>
                  <a:lnTo>
                    <a:pt x="6483" y="12751"/>
                  </a:lnTo>
                  <a:lnTo>
                    <a:pt x="8583" y="13308"/>
                  </a:lnTo>
                  <a:lnTo>
                    <a:pt x="9982" y="13687"/>
                  </a:lnTo>
                  <a:lnTo>
                    <a:pt x="16648" y="18502"/>
                  </a:lnTo>
                  <a:lnTo>
                    <a:pt x="16465" y="19081"/>
                  </a:lnTo>
                  <a:lnTo>
                    <a:pt x="11200" y="21600"/>
                  </a:lnTo>
                  <a:lnTo>
                    <a:pt x="20174" y="21600"/>
                  </a:lnTo>
                  <a:lnTo>
                    <a:pt x="21304" y="19861"/>
                  </a:lnTo>
                  <a:lnTo>
                    <a:pt x="21600" y="18843"/>
                  </a:lnTo>
                  <a:lnTo>
                    <a:pt x="21578" y="16562"/>
                  </a:lnTo>
                  <a:lnTo>
                    <a:pt x="15095" y="11681"/>
                  </a:lnTo>
                  <a:lnTo>
                    <a:pt x="11687" y="10744"/>
                  </a:lnTo>
                  <a:lnTo>
                    <a:pt x="10622" y="10454"/>
                  </a:lnTo>
                  <a:lnTo>
                    <a:pt x="9617" y="10209"/>
                  </a:lnTo>
                  <a:lnTo>
                    <a:pt x="8643" y="9942"/>
                  </a:lnTo>
                  <a:lnTo>
                    <a:pt x="7822" y="9652"/>
                  </a:lnTo>
                  <a:lnTo>
                    <a:pt x="7122" y="9318"/>
                  </a:lnTo>
                  <a:lnTo>
                    <a:pt x="6422" y="9006"/>
                  </a:lnTo>
                  <a:lnTo>
                    <a:pt x="5874" y="8627"/>
                  </a:lnTo>
                  <a:lnTo>
                    <a:pt x="5144" y="7690"/>
                  </a:lnTo>
                  <a:lnTo>
                    <a:pt x="4961" y="7089"/>
                  </a:lnTo>
                  <a:lnTo>
                    <a:pt x="4961" y="5350"/>
                  </a:lnTo>
                  <a:lnTo>
                    <a:pt x="5478" y="4547"/>
                  </a:lnTo>
                  <a:lnTo>
                    <a:pt x="6574" y="3923"/>
                  </a:lnTo>
                  <a:lnTo>
                    <a:pt x="7669" y="3321"/>
                  </a:lnTo>
                  <a:lnTo>
                    <a:pt x="9009" y="3009"/>
                  </a:lnTo>
                  <a:lnTo>
                    <a:pt x="19764" y="3009"/>
                  </a:lnTo>
                  <a:lnTo>
                    <a:pt x="19143" y="2251"/>
                  </a:lnTo>
                  <a:lnTo>
                    <a:pt x="14000" y="290"/>
                  </a:lnTo>
                  <a:lnTo>
                    <a:pt x="12965" y="89"/>
                  </a:lnTo>
                  <a:lnTo>
                    <a:pt x="118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5" name="도형"/>
            <p:cNvSpPr/>
            <p:nvPr/>
          </p:nvSpPr>
          <p:spPr>
            <a:xfrm>
              <a:off x="402970" y="17144"/>
              <a:ext cx="37594" cy="19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91" y="0"/>
                  </a:moveTo>
                  <a:lnTo>
                    <a:pt x="0" y="0"/>
                  </a:lnTo>
                  <a:lnTo>
                    <a:pt x="2846" y="1512"/>
                  </a:lnTo>
                  <a:lnTo>
                    <a:pt x="5400" y="4403"/>
                  </a:lnTo>
                  <a:lnTo>
                    <a:pt x="7954" y="7428"/>
                  </a:lnTo>
                  <a:lnTo>
                    <a:pt x="9340" y="13070"/>
                  </a:lnTo>
                  <a:lnTo>
                    <a:pt x="9706" y="21600"/>
                  </a:lnTo>
                  <a:lnTo>
                    <a:pt x="21600" y="21600"/>
                  </a:lnTo>
                  <a:lnTo>
                    <a:pt x="21527" y="13208"/>
                  </a:lnTo>
                  <a:lnTo>
                    <a:pt x="20578" y="6329"/>
                  </a:lnTo>
                  <a:lnTo>
                    <a:pt x="18754" y="825"/>
                  </a:lnTo>
                  <a:lnTo>
                    <a:pt x="18491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07" name="object 110"/>
          <p:cNvSpPr/>
          <p:nvPr/>
        </p:nvSpPr>
        <p:spPr>
          <a:xfrm>
            <a:off x="2179572" y="2950081"/>
            <a:ext cx="78614" cy="134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6" y="0"/>
                </a:moveTo>
                <a:lnTo>
                  <a:pt x="21600" y="0"/>
                </a:lnTo>
                <a:lnTo>
                  <a:pt x="21600" y="2690"/>
                </a:lnTo>
                <a:lnTo>
                  <a:pt x="5478" y="2690"/>
                </a:lnTo>
                <a:lnTo>
                  <a:pt x="5478" y="8986"/>
                </a:lnTo>
                <a:lnTo>
                  <a:pt x="21461" y="8986"/>
                </a:lnTo>
                <a:lnTo>
                  <a:pt x="21461" y="11717"/>
                </a:lnTo>
                <a:lnTo>
                  <a:pt x="5478" y="11717"/>
                </a:lnTo>
                <a:lnTo>
                  <a:pt x="5478" y="21600"/>
                </a:lnTo>
                <a:lnTo>
                  <a:pt x="0" y="21600"/>
                </a:lnTo>
                <a:lnTo>
                  <a:pt x="0" y="489"/>
                </a:lnTo>
                <a:lnTo>
                  <a:pt x="70" y="306"/>
                </a:lnTo>
                <a:lnTo>
                  <a:pt x="244" y="183"/>
                </a:lnTo>
                <a:lnTo>
                  <a:pt x="453" y="61"/>
                </a:lnTo>
                <a:lnTo>
                  <a:pt x="802" y="0"/>
                </a:lnTo>
                <a:lnTo>
                  <a:pt x="132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8" name="object 111"/>
          <p:cNvSpPr/>
          <p:nvPr/>
        </p:nvSpPr>
        <p:spPr>
          <a:xfrm>
            <a:off x="2429381" y="2949955"/>
            <a:ext cx="84201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8" y="0"/>
                </a:moveTo>
                <a:lnTo>
                  <a:pt x="20851" y="0"/>
                </a:lnTo>
                <a:lnTo>
                  <a:pt x="20851" y="2708"/>
                </a:lnTo>
                <a:lnTo>
                  <a:pt x="5115" y="2708"/>
                </a:lnTo>
                <a:lnTo>
                  <a:pt x="5115" y="9120"/>
                </a:lnTo>
                <a:lnTo>
                  <a:pt x="20753" y="9120"/>
                </a:lnTo>
                <a:lnTo>
                  <a:pt x="20753" y="11828"/>
                </a:lnTo>
                <a:lnTo>
                  <a:pt x="5115" y="11828"/>
                </a:lnTo>
                <a:lnTo>
                  <a:pt x="5115" y="18892"/>
                </a:lnTo>
                <a:lnTo>
                  <a:pt x="21600" y="18892"/>
                </a:lnTo>
                <a:lnTo>
                  <a:pt x="21600" y="21600"/>
                </a:lnTo>
                <a:lnTo>
                  <a:pt x="749" y="21600"/>
                </a:lnTo>
                <a:lnTo>
                  <a:pt x="423" y="21559"/>
                </a:lnTo>
                <a:lnTo>
                  <a:pt x="261" y="21457"/>
                </a:lnTo>
                <a:lnTo>
                  <a:pt x="65" y="21356"/>
                </a:lnTo>
                <a:lnTo>
                  <a:pt x="0" y="21152"/>
                </a:lnTo>
                <a:lnTo>
                  <a:pt x="0" y="489"/>
                </a:lnTo>
                <a:lnTo>
                  <a:pt x="65" y="285"/>
                </a:lnTo>
                <a:lnTo>
                  <a:pt x="261" y="163"/>
                </a:lnTo>
                <a:lnTo>
                  <a:pt x="423" y="61"/>
                </a:lnTo>
                <a:lnTo>
                  <a:pt x="749" y="0"/>
                </a:lnTo>
                <a:lnTo>
                  <a:pt x="123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9" name="object 112"/>
          <p:cNvSpPr/>
          <p:nvPr/>
        </p:nvSpPr>
        <p:spPr>
          <a:xfrm>
            <a:off x="2329942" y="2949955"/>
            <a:ext cx="81789" cy="13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333" y="0"/>
                </a:lnTo>
                <a:lnTo>
                  <a:pt x="5333" y="18892"/>
                </a:lnTo>
                <a:lnTo>
                  <a:pt x="21600" y="18892"/>
                </a:lnTo>
                <a:lnTo>
                  <a:pt x="21600" y="21600"/>
                </a:lnTo>
                <a:lnTo>
                  <a:pt x="771" y="21600"/>
                </a:lnTo>
                <a:lnTo>
                  <a:pt x="436" y="21559"/>
                </a:lnTo>
                <a:lnTo>
                  <a:pt x="268" y="21457"/>
                </a:lnTo>
                <a:lnTo>
                  <a:pt x="101" y="21356"/>
                </a:lnTo>
                <a:lnTo>
                  <a:pt x="0" y="2115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10" name="object 113"/>
          <p:cNvSpPr/>
          <p:nvPr/>
        </p:nvSpPr>
        <p:spPr>
          <a:xfrm>
            <a:off x="2290064" y="2944876"/>
            <a:ext cx="1" cy="1444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11" name="object 114"/>
          <p:cNvSpPr/>
          <p:nvPr/>
        </p:nvSpPr>
        <p:spPr>
          <a:xfrm>
            <a:off x="2528822" y="2947289"/>
            <a:ext cx="93600" cy="14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3" y="0"/>
                </a:moveTo>
                <a:lnTo>
                  <a:pt x="12163" y="0"/>
                </a:lnTo>
                <a:lnTo>
                  <a:pt x="13277" y="78"/>
                </a:lnTo>
                <a:lnTo>
                  <a:pt x="14273" y="254"/>
                </a:lnTo>
                <a:lnTo>
                  <a:pt x="15240" y="411"/>
                </a:lnTo>
                <a:lnTo>
                  <a:pt x="19929" y="2759"/>
                </a:lnTo>
                <a:lnTo>
                  <a:pt x="20662" y="3541"/>
                </a:lnTo>
                <a:lnTo>
                  <a:pt x="21043" y="4520"/>
                </a:lnTo>
                <a:lnTo>
                  <a:pt x="21072" y="5713"/>
                </a:lnTo>
                <a:lnTo>
                  <a:pt x="16295" y="5713"/>
                </a:lnTo>
                <a:lnTo>
                  <a:pt x="16148" y="4500"/>
                </a:lnTo>
                <a:lnTo>
                  <a:pt x="15592" y="3698"/>
                </a:lnTo>
                <a:lnTo>
                  <a:pt x="14566" y="3267"/>
                </a:lnTo>
                <a:lnTo>
                  <a:pt x="13540" y="2856"/>
                </a:lnTo>
                <a:lnTo>
                  <a:pt x="12397" y="2641"/>
                </a:lnTo>
                <a:lnTo>
                  <a:pt x="9466" y="2641"/>
                </a:lnTo>
                <a:lnTo>
                  <a:pt x="8177" y="2915"/>
                </a:lnTo>
                <a:lnTo>
                  <a:pt x="7122" y="3443"/>
                </a:lnTo>
                <a:lnTo>
                  <a:pt x="6067" y="3991"/>
                </a:lnTo>
                <a:lnTo>
                  <a:pt x="5569" y="4696"/>
                </a:lnTo>
                <a:lnTo>
                  <a:pt x="5569" y="6222"/>
                </a:lnTo>
                <a:lnTo>
                  <a:pt x="7649" y="8178"/>
                </a:lnTo>
                <a:lnTo>
                  <a:pt x="8323" y="8472"/>
                </a:lnTo>
                <a:lnTo>
                  <a:pt x="9115" y="8726"/>
                </a:lnTo>
                <a:lnTo>
                  <a:pt x="10053" y="8961"/>
                </a:lnTo>
                <a:lnTo>
                  <a:pt x="11020" y="9176"/>
                </a:lnTo>
                <a:lnTo>
                  <a:pt x="12045" y="9430"/>
                </a:lnTo>
                <a:lnTo>
                  <a:pt x="13218" y="9704"/>
                </a:lnTo>
                <a:lnTo>
                  <a:pt x="14273" y="9978"/>
                </a:lnTo>
                <a:lnTo>
                  <a:pt x="15328" y="10252"/>
                </a:lnTo>
                <a:lnTo>
                  <a:pt x="16324" y="10526"/>
                </a:lnTo>
                <a:lnTo>
                  <a:pt x="17321" y="10800"/>
                </a:lnTo>
                <a:lnTo>
                  <a:pt x="18200" y="11152"/>
                </a:lnTo>
                <a:lnTo>
                  <a:pt x="21600" y="15457"/>
                </a:lnTo>
                <a:lnTo>
                  <a:pt x="21600" y="16513"/>
                </a:lnTo>
                <a:lnTo>
                  <a:pt x="21307" y="17433"/>
                </a:lnTo>
                <a:lnTo>
                  <a:pt x="20721" y="18254"/>
                </a:lnTo>
                <a:lnTo>
                  <a:pt x="20135" y="19076"/>
                </a:lnTo>
                <a:lnTo>
                  <a:pt x="19314" y="19722"/>
                </a:lnTo>
                <a:lnTo>
                  <a:pt x="18318" y="20191"/>
                </a:lnTo>
                <a:lnTo>
                  <a:pt x="17145" y="20778"/>
                </a:lnTo>
                <a:lnTo>
                  <a:pt x="15914" y="21150"/>
                </a:lnTo>
                <a:lnTo>
                  <a:pt x="14683" y="21326"/>
                </a:lnTo>
                <a:lnTo>
                  <a:pt x="13452" y="21502"/>
                </a:lnTo>
                <a:lnTo>
                  <a:pt x="12045" y="21600"/>
                </a:lnTo>
                <a:lnTo>
                  <a:pt x="10463" y="21600"/>
                </a:lnTo>
                <a:lnTo>
                  <a:pt x="1582" y="18966"/>
                </a:lnTo>
                <a:lnTo>
                  <a:pt x="0" y="15045"/>
                </a:lnTo>
                <a:lnTo>
                  <a:pt x="4894" y="15045"/>
                </a:lnTo>
                <a:lnTo>
                  <a:pt x="4865" y="15867"/>
                </a:lnTo>
                <a:lnTo>
                  <a:pt x="5012" y="16513"/>
                </a:lnTo>
                <a:lnTo>
                  <a:pt x="5275" y="17022"/>
                </a:lnTo>
                <a:lnTo>
                  <a:pt x="5569" y="17550"/>
                </a:lnTo>
                <a:lnTo>
                  <a:pt x="6008" y="17941"/>
                </a:lnTo>
                <a:lnTo>
                  <a:pt x="6535" y="18215"/>
                </a:lnTo>
                <a:lnTo>
                  <a:pt x="7063" y="18509"/>
                </a:lnTo>
                <a:lnTo>
                  <a:pt x="7679" y="18704"/>
                </a:lnTo>
                <a:lnTo>
                  <a:pt x="9144" y="18900"/>
                </a:lnTo>
                <a:lnTo>
                  <a:pt x="9935" y="18959"/>
                </a:lnTo>
                <a:lnTo>
                  <a:pt x="11576" y="18959"/>
                </a:lnTo>
                <a:lnTo>
                  <a:pt x="16295" y="17159"/>
                </a:lnTo>
                <a:lnTo>
                  <a:pt x="16647" y="16748"/>
                </a:lnTo>
                <a:lnTo>
                  <a:pt x="16823" y="16239"/>
                </a:lnTo>
                <a:lnTo>
                  <a:pt x="16823" y="15104"/>
                </a:lnTo>
                <a:lnTo>
                  <a:pt x="16676" y="14654"/>
                </a:lnTo>
                <a:lnTo>
                  <a:pt x="16354" y="14302"/>
                </a:lnTo>
                <a:lnTo>
                  <a:pt x="16031" y="13950"/>
                </a:lnTo>
                <a:lnTo>
                  <a:pt x="11547" y="12307"/>
                </a:lnTo>
                <a:lnTo>
                  <a:pt x="10404" y="12013"/>
                </a:lnTo>
                <a:lnTo>
                  <a:pt x="9056" y="11680"/>
                </a:lnTo>
                <a:lnTo>
                  <a:pt x="8030" y="11446"/>
                </a:lnTo>
                <a:lnTo>
                  <a:pt x="7034" y="11191"/>
                </a:lnTo>
                <a:lnTo>
                  <a:pt x="6037" y="10898"/>
                </a:lnTo>
                <a:lnTo>
                  <a:pt x="5070" y="10604"/>
                </a:lnTo>
                <a:lnTo>
                  <a:pt x="4162" y="10252"/>
                </a:lnTo>
                <a:lnTo>
                  <a:pt x="3370" y="9802"/>
                </a:lnTo>
                <a:lnTo>
                  <a:pt x="2608" y="9372"/>
                </a:lnTo>
                <a:lnTo>
                  <a:pt x="1993" y="8824"/>
                </a:lnTo>
                <a:lnTo>
                  <a:pt x="1494" y="8198"/>
                </a:lnTo>
                <a:lnTo>
                  <a:pt x="1026" y="7572"/>
                </a:lnTo>
                <a:lnTo>
                  <a:pt x="791" y="6789"/>
                </a:lnTo>
                <a:lnTo>
                  <a:pt x="791" y="4950"/>
                </a:lnTo>
                <a:lnTo>
                  <a:pt x="1084" y="4109"/>
                </a:lnTo>
                <a:lnTo>
                  <a:pt x="1670" y="3385"/>
                </a:lnTo>
                <a:lnTo>
                  <a:pt x="2256" y="2641"/>
                </a:lnTo>
                <a:lnTo>
                  <a:pt x="3048" y="2035"/>
                </a:lnTo>
                <a:lnTo>
                  <a:pt x="3986" y="1546"/>
                </a:lnTo>
                <a:lnTo>
                  <a:pt x="4953" y="1037"/>
                </a:lnTo>
                <a:lnTo>
                  <a:pt x="6037" y="665"/>
                </a:lnTo>
                <a:lnTo>
                  <a:pt x="7210" y="391"/>
                </a:lnTo>
                <a:lnTo>
                  <a:pt x="8411" y="137"/>
                </a:lnTo>
                <a:lnTo>
                  <a:pt x="9642" y="0"/>
                </a:lnTo>
                <a:lnTo>
                  <a:pt x="1087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12" name="object 154"/>
          <p:cNvSpPr/>
          <p:nvPr/>
        </p:nvSpPr>
        <p:spPr>
          <a:xfrm>
            <a:off x="2129545" y="4260722"/>
            <a:ext cx="1360171" cy="379934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3" name="object 186"/>
          <p:cNvSpPr/>
          <p:nvPr/>
        </p:nvSpPr>
        <p:spPr>
          <a:xfrm>
            <a:off x="5916509" y="2755544"/>
            <a:ext cx="782955" cy="149607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4" name="object 188"/>
          <p:cNvSpPr/>
          <p:nvPr/>
        </p:nvSpPr>
        <p:spPr>
          <a:xfrm>
            <a:off x="4455667" y="1511032"/>
            <a:ext cx="1016521" cy="1016521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5" name="object 191"/>
          <p:cNvSpPr/>
          <p:nvPr/>
        </p:nvSpPr>
        <p:spPr>
          <a:xfrm>
            <a:off x="4572508" y="4019917"/>
            <a:ext cx="879233" cy="879233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6" name="object 192"/>
          <p:cNvSpPr/>
          <p:nvPr/>
        </p:nvSpPr>
        <p:spPr>
          <a:xfrm>
            <a:off x="8362822" y="1474431"/>
            <a:ext cx="975653" cy="975653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7" name="object 193"/>
          <p:cNvSpPr/>
          <p:nvPr/>
        </p:nvSpPr>
        <p:spPr>
          <a:xfrm>
            <a:off x="649884" y="1504021"/>
            <a:ext cx="1105205" cy="863448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8" name="object 194"/>
          <p:cNvSpPr/>
          <p:nvPr/>
        </p:nvSpPr>
        <p:spPr>
          <a:xfrm>
            <a:off x="8224049" y="2729672"/>
            <a:ext cx="1114426" cy="1114426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9" name="object 195"/>
          <p:cNvSpPr/>
          <p:nvPr/>
        </p:nvSpPr>
        <p:spPr>
          <a:xfrm>
            <a:off x="4459056" y="2672903"/>
            <a:ext cx="1048004" cy="1048004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0" name="object 196"/>
          <p:cNvSpPr/>
          <p:nvPr/>
        </p:nvSpPr>
        <p:spPr>
          <a:xfrm>
            <a:off x="649884" y="2771038"/>
            <a:ext cx="1000735" cy="1000735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1" name="object 198"/>
          <p:cNvSpPr/>
          <p:nvPr/>
        </p:nvSpPr>
        <p:spPr>
          <a:xfrm>
            <a:off x="612124" y="4008754"/>
            <a:ext cx="1090410" cy="1090410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2" name="object 200"/>
          <p:cNvSpPr/>
          <p:nvPr/>
        </p:nvSpPr>
        <p:spPr>
          <a:xfrm>
            <a:off x="8685021" y="94018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3" name="TextBox 205"/>
          <p:cNvSpPr txBox="1"/>
          <p:nvPr/>
        </p:nvSpPr>
        <p:spPr>
          <a:xfrm>
            <a:off x="8682101" y="22781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02</a:t>
            </a:r>
            <a:r>
              <a:rPr sz="3200"/>
              <a:t>/ </a:t>
            </a:r>
            <a:r>
              <a:rPr sz="3200"/>
              <a:t>구현 기능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934963" y="2969207"/>
            <a:ext cx="169536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유저 및 해당 유저가 담당하는 프로젝트 검색</a:t>
            </a:r>
          </a:p>
        </p:txBody>
      </p:sp>
      <p:sp>
        <p:nvSpPr>
          <p:cNvPr id="1025" name="TextBox 196"/>
          <p:cNvSpPr txBox="1"/>
          <p:nvPr/>
        </p:nvSpPr>
        <p:spPr>
          <a:xfrm>
            <a:off x="2052573" y="3136252"/>
            <a:ext cx="175306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프로젝트 및 테스크 파일 업로드 및 다운로드</a:t>
            </a:r>
          </a:p>
        </p:txBody>
      </p:sp>
      <p:sp>
        <p:nvSpPr>
          <p:cNvPr id="1026" name="TextBox 2"/>
          <p:cNvSpPr txBox="1"/>
          <p:nvPr/>
        </p:nvSpPr>
        <p:spPr>
          <a:xfrm>
            <a:off x="5930391" y="3999424"/>
            <a:ext cx="11051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-Chat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object 2"/>
          <p:cNvSpPr/>
          <p:nvPr/>
        </p:nvSpPr>
        <p:spPr>
          <a:xfrm>
            <a:off x="8685021" y="1114425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9" name="object 5"/>
          <p:cNvSpPr/>
          <p:nvPr/>
        </p:nvSpPr>
        <p:spPr>
          <a:xfrm>
            <a:off x="8038210" y="1412366"/>
            <a:ext cx="1684276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79CDC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0" name="object 6"/>
          <p:cNvSpPr txBox="1"/>
          <p:nvPr/>
        </p:nvSpPr>
        <p:spPr>
          <a:xfrm>
            <a:off x="8367141" y="1486788"/>
            <a:ext cx="102679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DB &amp;</a:t>
            </a:r>
            <a:r>
              <a:rPr spc="-70"/>
              <a:t> </a:t>
            </a:r>
            <a:r>
              <a:rPr spc="-5"/>
              <a:t>SERVER</a:t>
            </a:r>
          </a:p>
        </p:txBody>
      </p:sp>
      <p:sp>
        <p:nvSpPr>
          <p:cNvPr id="1031" name="object 7"/>
          <p:cNvSpPr/>
          <p:nvPr/>
        </p:nvSpPr>
        <p:spPr>
          <a:xfrm>
            <a:off x="4010404" y="1571371"/>
            <a:ext cx="4027805" cy="190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2" name="object 8"/>
          <p:cNvSpPr/>
          <p:nvPr/>
        </p:nvSpPr>
        <p:spPr>
          <a:xfrm>
            <a:off x="5241924" y="1412366"/>
            <a:ext cx="1684404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2C304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3" name="object 9"/>
          <p:cNvSpPr/>
          <p:nvPr/>
        </p:nvSpPr>
        <p:spPr>
          <a:xfrm>
            <a:off x="2326003" y="1412366"/>
            <a:ext cx="1684402" cy="337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2161" y="0"/>
                </a:lnTo>
                <a:lnTo>
                  <a:pt x="1587" y="386"/>
                </a:lnTo>
                <a:lnTo>
                  <a:pt x="1070" y="1474"/>
                </a:lnTo>
                <a:lnTo>
                  <a:pt x="633" y="3163"/>
                </a:lnTo>
                <a:lnTo>
                  <a:pt x="295" y="5349"/>
                </a:lnTo>
                <a:lnTo>
                  <a:pt x="77" y="7929"/>
                </a:lnTo>
                <a:lnTo>
                  <a:pt x="0" y="10800"/>
                </a:lnTo>
                <a:lnTo>
                  <a:pt x="77" y="13671"/>
                </a:lnTo>
                <a:lnTo>
                  <a:pt x="295" y="16251"/>
                </a:lnTo>
                <a:lnTo>
                  <a:pt x="633" y="18437"/>
                </a:lnTo>
                <a:lnTo>
                  <a:pt x="1070" y="20126"/>
                </a:lnTo>
                <a:lnTo>
                  <a:pt x="1587" y="21214"/>
                </a:lnTo>
                <a:lnTo>
                  <a:pt x="2161" y="21600"/>
                </a:lnTo>
                <a:lnTo>
                  <a:pt x="19439" y="21600"/>
                </a:lnTo>
                <a:lnTo>
                  <a:pt x="20013" y="21214"/>
                </a:lnTo>
                <a:lnTo>
                  <a:pt x="20530" y="20126"/>
                </a:lnTo>
                <a:lnTo>
                  <a:pt x="20967" y="18437"/>
                </a:lnTo>
                <a:lnTo>
                  <a:pt x="21305" y="16251"/>
                </a:lnTo>
                <a:lnTo>
                  <a:pt x="21523" y="13671"/>
                </a:lnTo>
                <a:lnTo>
                  <a:pt x="21600" y="10800"/>
                </a:lnTo>
                <a:lnTo>
                  <a:pt x="21523" y="7929"/>
                </a:lnTo>
                <a:lnTo>
                  <a:pt x="21305" y="5349"/>
                </a:lnTo>
                <a:lnTo>
                  <a:pt x="20967" y="3163"/>
                </a:lnTo>
                <a:lnTo>
                  <a:pt x="20530" y="1474"/>
                </a:lnTo>
                <a:lnTo>
                  <a:pt x="20013" y="386"/>
                </a:lnTo>
                <a:lnTo>
                  <a:pt x="19439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4" name="object 10"/>
          <p:cNvSpPr txBox="1"/>
          <p:nvPr/>
        </p:nvSpPr>
        <p:spPr>
          <a:xfrm>
            <a:off x="3997704" y="1486788"/>
            <a:ext cx="405320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879600" algn="l"/>
                <a:tab pos="4038600" algn="l"/>
              </a:tabLst>
              <a:defRPr b="1" strike="sngStrike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 	</a:t>
            </a:r>
            <a:r>
              <a:rPr spc="-10"/>
              <a:t>BACK	</a:t>
            </a:r>
          </a:p>
        </p:txBody>
      </p:sp>
      <p:sp>
        <p:nvSpPr>
          <p:cNvPr id="1035" name="object 11"/>
          <p:cNvSpPr txBox="1"/>
          <p:nvPr/>
        </p:nvSpPr>
        <p:spPr>
          <a:xfrm>
            <a:off x="2902966" y="1486788"/>
            <a:ext cx="53149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-10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</a:t>
            </a:r>
            <a:r>
              <a:rPr spc="-20"/>
              <a:t>R</a:t>
            </a:r>
            <a:r>
              <a:rPr spc="0"/>
              <a:t>ONT</a:t>
            </a:r>
          </a:p>
        </p:txBody>
      </p:sp>
      <p:sp>
        <p:nvSpPr>
          <p:cNvPr id="1036" name="object 12"/>
          <p:cNvSpPr/>
          <p:nvPr/>
        </p:nvSpPr>
        <p:spPr>
          <a:xfrm>
            <a:off x="2132076" y="2055087"/>
            <a:ext cx="2060449" cy="10251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7" name="object 13"/>
          <p:cNvSpPr/>
          <p:nvPr/>
        </p:nvSpPr>
        <p:spPr>
          <a:xfrm>
            <a:off x="2130931" y="3156342"/>
            <a:ext cx="2044955" cy="9438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8" name="object 14"/>
          <p:cNvSpPr/>
          <p:nvPr/>
        </p:nvSpPr>
        <p:spPr>
          <a:xfrm>
            <a:off x="1985516" y="4081195"/>
            <a:ext cx="1991361" cy="108618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9" name="object 15"/>
          <p:cNvSpPr/>
          <p:nvPr/>
        </p:nvSpPr>
        <p:spPr>
          <a:xfrm>
            <a:off x="2101595" y="5124970"/>
            <a:ext cx="1842007" cy="88414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0" name="object 16"/>
          <p:cNvSpPr/>
          <p:nvPr/>
        </p:nvSpPr>
        <p:spPr>
          <a:xfrm>
            <a:off x="5341873" y="2055074"/>
            <a:ext cx="1771524" cy="88573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1" name="object 17"/>
          <p:cNvSpPr/>
          <p:nvPr/>
        </p:nvSpPr>
        <p:spPr>
          <a:xfrm>
            <a:off x="5341873" y="3626370"/>
            <a:ext cx="1865503" cy="60628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2" name="object 18"/>
          <p:cNvSpPr/>
          <p:nvPr/>
        </p:nvSpPr>
        <p:spPr>
          <a:xfrm>
            <a:off x="5571235" y="4646167"/>
            <a:ext cx="1312672" cy="131254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3" name="object 20"/>
          <p:cNvSpPr/>
          <p:nvPr/>
        </p:nvSpPr>
        <p:spPr>
          <a:xfrm>
            <a:off x="8134438" y="3433862"/>
            <a:ext cx="1535050" cy="11256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44" name="그림 22" descr="그림 2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285595" y="4789299"/>
            <a:ext cx="1162051" cy="116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그림 20" descr="그림 2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43800" y="1833661"/>
            <a:ext cx="2857500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TextBox 23"/>
          <p:cNvSpPr txBox="1"/>
          <p:nvPr/>
        </p:nvSpPr>
        <p:spPr>
          <a:xfrm>
            <a:off x="8682101" y="22781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03</a:t>
            </a:r>
            <a:r>
              <a:rPr sz="3200"/>
              <a:t>/ </a:t>
            </a:r>
            <a:r>
              <a:rPr sz="3200"/>
              <a:t>기술 스택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object 3"/>
          <p:cNvSpPr/>
          <p:nvPr/>
        </p:nvSpPr>
        <p:spPr>
          <a:xfrm>
            <a:off x="147369" y="153212"/>
            <a:ext cx="11897235" cy="6551549"/>
          </a:xfrm>
          <a:prstGeom prst="rect">
            <a:avLst/>
          </a:prstGeom>
          <a:ln w="2222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9" name="object 4"/>
          <p:cNvSpPr/>
          <p:nvPr/>
        </p:nvSpPr>
        <p:spPr>
          <a:xfrm>
            <a:off x="8621268" y="930655"/>
            <a:ext cx="2893824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50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71600"/>
            <a:ext cx="10572750" cy="516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TextBox 7"/>
          <p:cNvSpPr txBox="1"/>
          <p:nvPr/>
        </p:nvSpPr>
        <p:spPr>
          <a:xfrm>
            <a:off x="8682101" y="22781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04</a:t>
            </a:r>
            <a:r>
              <a:rPr sz="3200"/>
              <a:t>/ DB </a:t>
            </a:r>
            <a:r>
              <a:rPr sz="2800"/>
              <a:t>모델링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object 3"/>
          <p:cNvSpPr/>
          <p:nvPr/>
        </p:nvSpPr>
        <p:spPr>
          <a:xfrm>
            <a:off x="147369" y="153212"/>
            <a:ext cx="11897235" cy="6551549"/>
          </a:xfrm>
          <a:prstGeom prst="rect">
            <a:avLst/>
          </a:prstGeom>
          <a:ln w="2222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4" name="object 4"/>
          <p:cNvSpPr/>
          <p:nvPr/>
        </p:nvSpPr>
        <p:spPr>
          <a:xfrm>
            <a:off x="8621268" y="930655"/>
            <a:ext cx="2893824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5" name="TextBox 6"/>
          <p:cNvSpPr txBox="1"/>
          <p:nvPr/>
        </p:nvSpPr>
        <p:spPr>
          <a:xfrm>
            <a:off x="8682101" y="22781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04</a:t>
            </a:r>
            <a:r>
              <a:rPr sz="3200"/>
              <a:t>/</a:t>
            </a:r>
            <a:r>
              <a:rPr sz="2800"/>
              <a:t> </a:t>
            </a:r>
            <a:r>
              <a:rPr sz="2400"/>
              <a:t>DB </a:t>
            </a:r>
            <a:r>
              <a:rPr sz="2000"/>
              <a:t>모델링 상세</a:t>
            </a:r>
          </a:p>
        </p:txBody>
      </p:sp>
      <p:pic>
        <p:nvPicPr>
          <p:cNvPr id="1056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799" y="1001693"/>
            <a:ext cx="11049001" cy="5632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9" name="object 3"/>
          <p:cNvSpPr/>
          <p:nvPr/>
        </p:nvSpPr>
        <p:spPr>
          <a:xfrm>
            <a:off x="8726550" y="29676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0" name="TextBox 49"/>
          <p:cNvSpPr txBox="1"/>
          <p:nvPr/>
        </p:nvSpPr>
        <p:spPr>
          <a:xfrm>
            <a:off x="8732519" y="1066799"/>
            <a:ext cx="272796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400"/>
            </a:pPr>
            <a:r>
              <a:t>1</a:t>
            </a:r>
            <a:r>
              <a:rPr sz="2800"/>
              <a:t>.</a:t>
            </a:r>
            <a:r>
              <a:rPr sz="2400"/>
              <a:t> </a:t>
            </a:r>
            <a:r>
              <a:rPr sz="2400"/>
              <a:t>유저 관리 기능</a:t>
            </a:r>
          </a:p>
        </p:txBody>
      </p:sp>
      <p:pic>
        <p:nvPicPr>
          <p:cNvPr id="106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295400"/>
            <a:ext cx="3886200" cy="388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TextBox 7"/>
          <p:cNvSpPr txBox="1"/>
          <p:nvPr/>
        </p:nvSpPr>
        <p:spPr>
          <a:xfrm>
            <a:off x="8806686" y="2001069"/>
            <a:ext cx="2354963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로그인</a:t>
            </a:r>
          </a:p>
        </p:txBody>
      </p:sp>
      <p:pic>
        <p:nvPicPr>
          <p:cNvPr id="1063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6683" y="1301778"/>
            <a:ext cx="3962401" cy="3879822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TextBox 10"/>
          <p:cNvSpPr txBox="1"/>
          <p:nvPr/>
        </p:nvSpPr>
        <p:spPr>
          <a:xfrm>
            <a:off x="1493519" y="5334000"/>
            <a:ext cx="211836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[</a:t>
            </a:r>
            <a:r>
              <a:t>기본 화면</a:t>
            </a:r>
            <a:r>
              <a:t>]</a:t>
            </a:r>
          </a:p>
        </p:txBody>
      </p:sp>
      <p:sp>
        <p:nvSpPr>
          <p:cNvPr id="1065" name="TextBox 55"/>
          <p:cNvSpPr txBox="1"/>
          <p:nvPr/>
        </p:nvSpPr>
        <p:spPr>
          <a:xfrm>
            <a:off x="5760719" y="5334000"/>
            <a:ext cx="211836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[</a:t>
            </a:r>
            <a:r>
              <a:t>실패 화면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8" name="object 3"/>
          <p:cNvSpPr/>
          <p:nvPr/>
        </p:nvSpPr>
        <p:spPr>
          <a:xfrm>
            <a:off x="8611869" y="5506739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9" name="TextBox 49"/>
          <p:cNvSpPr txBox="1"/>
          <p:nvPr/>
        </p:nvSpPr>
        <p:spPr>
          <a:xfrm>
            <a:off x="8732519" y="1066799"/>
            <a:ext cx="272796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400"/>
            </a:pPr>
            <a:r>
              <a:t>1</a:t>
            </a:r>
            <a:r>
              <a:rPr sz="2800"/>
              <a:t>.</a:t>
            </a:r>
            <a:r>
              <a:rPr sz="2400"/>
              <a:t> </a:t>
            </a:r>
            <a:r>
              <a:rPr sz="2400"/>
              <a:t>유저 관리 기능</a:t>
            </a:r>
          </a:p>
        </p:txBody>
      </p:sp>
      <p:sp>
        <p:nvSpPr>
          <p:cNvPr id="1070" name="TextBox 7"/>
          <p:cNvSpPr txBox="1"/>
          <p:nvPr/>
        </p:nvSpPr>
        <p:spPr>
          <a:xfrm>
            <a:off x="8806686" y="2001069"/>
            <a:ext cx="2501394" cy="1770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회원 가입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회원 가입을 완료하기 위해</a:t>
            </a:r>
            <a:br/>
            <a:r>
              <a:t>모든 입력 폼을 작성해야함</a:t>
            </a:r>
            <a:r>
              <a:t>.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반드시 아이디 중복 확인을 해야 회원 가입이 완료됨</a:t>
            </a:r>
            <a:r>
              <a:t>.</a:t>
            </a:r>
          </a:p>
        </p:txBody>
      </p:sp>
      <p:sp>
        <p:nvSpPr>
          <p:cNvPr id="1071" name="TextBox 10"/>
          <p:cNvSpPr txBox="1"/>
          <p:nvPr/>
        </p:nvSpPr>
        <p:spPr>
          <a:xfrm>
            <a:off x="1417319" y="5943600"/>
            <a:ext cx="2118362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[</a:t>
            </a:r>
            <a:r>
              <a:t>기본 화면</a:t>
            </a:r>
            <a:r>
              <a:t>]</a:t>
            </a:r>
          </a:p>
        </p:txBody>
      </p:sp>
      <p:sp>
        <p:nvSpPr>
          <p:cNvPr id="1072" name="TextBox 55"/>
          <p:cNvSpPr txBox="1"/>
          <p:nvPr/>
        </p:nvSpPr>
        <p:spPr>
          <a:xfrm>
            <a:off x="4630419" y="2362200"/>
            <a:ext cx="2118362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[</a:t>
            </a:r>
            <a:r>
              <a:t>공란이 존재할 경우 화면</a:t>
            </a:r>
            <a:r>
              <a:t>]</a:t>
            </a:r>
          </a:p>
        </p:txBody>
      </p:sp>
      <p:pic>
        <p:nvPicPr>
          <p:cNvPr id="107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3431448" cy="5441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800" y="381000"/>
            <a:ext cx="3149600" cy="1875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5305" y="2683658"/>
            <a:ext cx="3149601" cy="3139335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TextBox 13"/>
          <p:cNvSpPr txBox="1"/>
          <p:nvPr/>
        </p:nvSpPr>
        <p:spPr>
          <a:xfrm>
            <a:off x="4770119" y="5943600"/>
            <a:ext cx="2118362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[</a:t>
            </a:r>
            <a:r>
              <a:t>중복 확인 안했을 경우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그림 135" descr="그림 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685800"/>
            <a:ext cx="7772401" cy="5713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0" name="object 3"/>
          <p:cNvSpPr/>
          <p:nvPr/>
        </p:nvSpPr>
        <p:spPr>
          <a:xfrm>
            <a:off x="8611869" y="5506739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1" name="TextBox 12"/>
          <p:cNvSpPr txBox="1"/>
          <p:nvPr/>
        </p:nvSpPr>
        <p:spPr>
          <a:xfrm>
            <a:off x="8732519" y="1066799"/>
            <a:ext cx="272796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400"/>
            </a:pPr>
            <a:r>
              <a:t>2</a:t>
            </a:r>
            <a:r>
              <a:rPr sz="2800"/>
              <a:t>.</a:t>
            </a:r>
            <a:r>
              <a:rPr sz="2400"/>
              <a:t> </a:t>
            </a:r>
            <a:r>
              <a:rPr sz="2400"/>
              <a:t>메인 페이지</a:t>
            </a:r>
          </a:p>
        </p:txBody>
      </p:sp>
      <p:sp>
        <p:nvSpPr>
          <p:cNvPr id="1082" name="TextBox 13"/>
          <p:cNvSpPr txBox="1"/>
          <p:nvPr/>
        </p:nvSpPr>
        <p:spPr>
          <a:xfrm>
            <a:off x="8806686" y="2001069"/>
            <a:ext cx="2501394" cy="88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날씨 </a:t>
            </a:r>
            <a:r>
              <a:t>API(</a:t>
            </a:r>
            <a:r>
              <a:t>캐싱 적용</a:t>
            </a:r>
            <a:r>
              <a:t>) </a:t>
            </a:r>
          </a:p>
          <a:p>
            <a:pPr>
              <a:defRPr sz="1400"/>
            </a:pPr>
          </a:p>
          <a:p>
            <a:pPr/>
            <a:r>
              <a:t>/ </a:t>
            </a:r>
            <a:r>
              <a:t>프로젝트 목록 테이블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57201"/>
            <a:ext cx="7620000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object 3"/>
          <p:cNvSpPr/>
          <p:nvPr/>
        </p:nvSpPr>
        <p:spPr>
          <a:xfrm>
            <a:off x="8686799" y="63246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6" name="TextBox 17"/>
          <p:cNvSpPr txBox="1"/>
          <p:nvPr/>
        </p:nvSpPr>
        <p:spPr>
          <a:xfrm>
            <a:off x="87325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2-1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날씨 </a:t>
            </a:r>
            <a:r>
              <a:rPr sz="2000"/>
              <a:t>API </a:t>
            </a:r>
            <a:r>
              <a:rPr sz="2000"/>
              <a:t>적용</a:t>
            </a:r>
          </a:p>
        </p:txBody>
      </p:sp>
      <p:sp>
        <p:nvSpPr>
          <p:cNvPr id="1087" name="TextBox 18"/>
          <p:cNvSpPr txBox="1"/>
          <p:nvPr/>
        </p:nvSpPr>
        <p:spPr>
          <a:xfrm>
            <a:off x="8806686" y="2001069"/>
            <a:ext cx="2882395" cy="357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OpenWeatherAPI</a:t>
            </a:r>
          </a:p>
          <a:p>
            <a:pPr marL="285750" indent="-285750">
              <a:buSzPct val="100000"/>
              <a:buChar char="-"/>
              <a:defRPr sz="1400"/>
            </a:pPr>
            <a:r>
              <a:t>RestFul </a:t>
            </a:r>
            <a:r>
              <a:t>방식의 통신 지원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해당 서비스는 </a:t>
            </a:r>
            <a:r>
              <a:t>1</a:t>
            </a:r>
            <a:r>
              <a:t>시간 간격으로 날씨 값을 갱신함</a:t>
            </a:r>
            <a:r>
              <a:t>.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Spring Scheduler</a:t>
            </a:r>
            <a:r>
              <a:t>를 이용하여 </a:t>
            </a:r>
            <a:br/>
            <a:r>
              <a:t>1</a:t>
            </a:r>
            <a:r>
              <a:t>시간 간격으로 </a:t>
            </a:r>
            <a:r>
              <a:t>OpenWeatherAPI</a:t>
            </a:r>
            <a:br/>
            <a:r>
              <a:t>를 이용하여 날씨값 갱신</a:t>
            </a:r>
            <a:r>
              <a:t>.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/>
            <a:r>
              <a:t>/ </a:t>
            </a:r>
            <a:r>
              <a:t>캐싱</a:t>
            </a:r>
          </a:p>
          <a:p>
            <a:pPr marL="285750" indent="-285750">
              <a:buSzPct val="100000"/>
              <a:buChar char="-"/>
              <a:defRPr sz="1200"/>
            </a:pPr>
            <a:r>
              <a:t>날씨 정보는 한번만 받아서 갱신까지 재활용이 가능한 데이터로 판단하여 캐싱하기로 결정</a:t>
            </a:r>
          </a:p>
        </p:txBody>
      </p:sp>
      <p:sp>
        <p:nvSpPr>
          <p:cNvPr id="1088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8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209800"/>
            <a:ext cx="7620000" cy="4451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bject 4"/>
          <p:cNvSpPr/>
          <p:nvPr/>
        </p:nvSpPr>
        <p:spPr>
          <a:xfrm>
            <a:off x="8839199" y="380999"/>
            <a:ext cx="746254" cy="4504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TextBox 5"/>
          <p:cNvSpPr txBox="1"/>
          <p:nvPr/>
        </p:nvSpPr>
        <p:spPr>
          <a:xfrm>
            <a:off x="9723119" y="462136"/>
            <a:ext cx="18223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서비스 아키텍처</a:t>
            </a:r>
          </a:p>
        </p:txBody>
      </p:sp>
      <p:sp>
        <p:nvSpPr>
          <p:cNvPr id="160" name="object 2"/>
          <p:cNvSpPr/>
          <p:nvPr/>
        </p:nvSpPr>
        <p:spPr>
          <a:xfrm>
            <a:off x="8168777" y="12192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2" name="그룹 134"/>
          <p:cNvGrpSpPr/>
          <p:nvPr/>
        </p:nvGrpSpPr>
        <p:grpSpPr>
          <a:xfrm>
            <a:off x="228600" y="1752600"/>
            <a:ext cx="11728402" cy="4345181"/>
            <a:chOff x="0" y="0"/>
            <a:chExt cx="11728402" cy="4345181"/>
          </a:xfrm>
        </p:grpSpPr>
        <p:grpSp>
          <p:nvGrpSpPr>
            <p:cNvPr id="163" name="직사각형 6"/>
            <p:cNvGrpSpPr/>
            <p:nvPr/>
          </p:nvGrpSpPr>
          <p:grpSpPr>
            <a:xfrm>
              <a:off x="5890989" y="-1"/>
              <a:ext cx="929212" cy="551770"/>
              <a:chOff x="0" y="0"/>
              <a:chExt cx="929211" cy="551768"/>
            </a:xfrm>
          </p:grpSpPr>
          <p:sp>
            <p:nvSpPr>
              <p:cNvPr id="161" name="직사각형"/>
              <p:cNvSpPr/>
              <p:nvPr/>
            </p:nvSpPr>
            <p:spPr>
              <a:xfrm>
                <a:off x="-1" y="0"/>
                <a:ext cx="929213" cy="551769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2" name="웹사이트"/>
              <p:cNvSpPr txBox="1"/>
              <p:nvPr/>
            </p:nvSpPr>
            <p:spPr>
              <a:xfrm>
                <a:off x="45719" y="134914"/>
                <a:ext cx="837773" cy="281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웹사이트</a:t>
                </a:r>
              </a:p>
            </p:txBody>
          </p:sp>
        </p:grpSp>
        <p:grpSp>
          <p:nvGrpSpPr>
            <p:cNvPr id="166" name="직사각형 10"/>
            <p:cNvGrpSpPr/>
            <p:nvPr/>
          </p:nvGrpSpPr>
          <p:grpSpPr>
            <a:xfrm>
              <a:off x="2143789" y="1937590"/>
              <a:ext cx="929212" cy="624841"/>
              <a:chOff x="0" y="0"/>
              <a:chExt cx="929211" cy="624840"/>
            </a:xfrm>
          </p:grpSpPr>
          <p:sp>
            <p:nvSpPr>
              <p:cNvPr id="164" name="직사각형"/>
              <p:cNvSpPr/>
              <p:nvPr/>
            </p:nvSpPr>
            <p:spPr>
              <a:xfrm>
                <a:off x="0" y="2049"/>
                <a:ext cx="929212" cy="620742"/>
              </a:xfrm>
              <a:prstGeom prst="rect">
                <a:avLst/>
              </a:prstGeom>
              <a:solidFill>
                <a:srgbClr val="B9CDE5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" name="DNS/LB"/>
              <p:cNvSpPr txBox="1"/>
              <p:nvPr/>
            </p:nvSpPr>
            <p:spPr>
              <a:xfrm>
                <a:off x="45719" y="0"/>
                <a:ext cx="837773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DNS/LB</a:t>
                </a:r>
              </a:p>
            </p:txBody>
          </p:sp>
        </p:grpSp>
        <p:grpSp>
          <p:nvGrpSpPr>
            <p:cNvPr id="172" name="그룹 11"/>
            <p:cNvGrpSpPr/>
            <p:nvPr/>
          </p:nvGrpSpPr>
          <p:grpSpPr>
            <a:xfrm>
              <a:off x="3692473" y="1222980"/>
              <a:ext cx="1548685" cy="758683"/>
              <a:chOff x="0" y="0"/>
              <a:chExt cx="1548684" cy="758681"/>
            </a:xfrm>
          </p:grpSpPr>
          <p:sp>
            <p:nvSpPr>
              <p:cNvPr id="167" name="직사각형 7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" name="TextBox 8"/>
              <p:cNvSpPr txBox="1"/>
              <p:nvPr/>
            </p:nvSpPr>
            <p:spPr>
              <a:xfrm>
                <a:off x="169614" y="25163"/>
                <a:ext cx="133335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 sz="1100"/>
                </a:pPr>
                <a:r>
                  <a:t>유저 </a:t>
                </a:r>
                <a:r>
                  <a:t>API </a:t>
                </a:r>
                <a:r>
                  <a:t>게이트웨이</a:t>
                </a:r>
              </a:p>
            </p:txBody>
          </p:sp>
          <p:sp>
            <p:nvSpPr>
              <p:cNvPr id="169" name="직사각형 9"/>
              <p:cNvSpPr/>
              <p:nvPr/>
            </p:nvSpPr>
            <p:spPr>
              <a:xfrm>
                <a:off x="61947" y="344855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" name="직사각형 19"/>
              <p:cNvSpPr/>
              <p:nvPr/>
            </p:nvSpPr>
            <p:spPr>
              <a:xfrm>
                <a:off x="495578" y="343027"/>
                <a:ext cx="371685" cy="344857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1" name="직사각형 20"/>
              <p:cNvSpPr/>
              <p:nvPr/>
            </p:nvSpPr>
            <p:spPr>
              <a:xfrm>
                <a:off x="957312" y="343027"/>
                <a:ext cx="371685" cy="344857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78" name="그룹 15"/>
            <p:cNvGrpSpPr/>
            <p:nvPr/>
          </p:nvGrpSpPr>
          <p:grpSpPr>
            <a:xfrm>
              <a:off x="5550893" y="1222980"/>
              <a:ext cx="1548685" cy="758683"/>
              <a:chOff x="0" y="0"/>
              <a:chExt cx="1548684" cy="758681"/>
            </a:xfrm>
          </p:grpSpPr>
          <p:sp>
            <p:nvSpPr>
              <p:cNvPr id="173" name="직사각형 12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4" name="TextBox 16"/>
              <p:cNvSpPr txBox="1"/>
              <p:nvPr/>
            </p:nvSpPr>
            <p:spPr>
              <a:xfrm>
                <a:off x="138025" y="26554"/>
                <a:ext cx="133335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 sz="1100"/>
                </a:pPr>
                <a:r>
                  <a:t>상품 </a:t>
                </a:r>
                <a:r>
                  <a:t>API </a:t>
                </a:r>
                <a:r>
                  <a:t>게이트웨이</a:t>
                </a:r>
              </a:p>
            </p:txBody>
          </p:sp>
          <p:sp>
            <p:nvSpPr>
              <p:cNvPr id="175" name="직사각형 21"/>
              <p:cNvSpPr/>
              <p:nvPr/>
            </p:nvSpPr>
            <p:spPr>
              <a:xfrm>
                <a:off x="116510" y="337775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6" name="직사각형 22"/>
              <p:cNvSpPr/>
              <p:nvPr/>
            </p:nvSpPr>
            <p:spPr>
              <a:xfrm>
                <a:off x="550142" y="335948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" name="직사각형 23"/>
              <p:cNvSpPr/>
              <p:nvPr/>
            </p:nvSpPr>
            <p:spPr>
              <a:xfrm>
                <a:off x="1011876" y="335948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84" name="그룹 18"/>
            <p:cNvGrpSpPr/>
            <p:nvPr/>
          </p:nvGrpSpPr>
          <p:grpSpPr>
            <a:xfrm>
              <a:off x="7471263" y="1222980"/>
              <a:ext cx="1548685" cy="758683"/>
              <a:chOff x="0" y="0"/>
              <a:chExt cx="1548684" cy="758681"/>
            </a:xfrm>
          </p:grpSpPr>
          <p:sp>
            <p:nvSpPr>
              <p:cNvPr id="179" name="직사각형 13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0" name="TextBox 17"/>
              <p:cNvSpPr txBox="1"/>
              <p:nvPr/>
            </p:nvSpPr>
            <p:spPr>
              <a:xfrm>
                <a:off x="169614" y="27716"/>
                <a:ext cx="1333350" cy="2663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 sz="1100"/>
                </a:pPr>
                <a:r>
                  <a:t>주문 </a:t>
                </a:r>
                <a:r>
                  <a:t>API </a:t>
                </a:r>
                <a:r>
                  <a:t>게이트웨이</a:t>
                </a:r>
              </a:p>
            </p:txBody>
          </p:sp>
          <p:sp>
            <p:nvSpPr>
              <p:cNvPr id="181" name="직사각형 24"/>
              <p:cNvSpPr/>
              <p:nvPr/>
            </p:nvSpPr>
            <p:spPr>
              <a:xfrm>
                <a:off x="151073" y="345083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2" name="직사각형 25"/>
              <p:cNvSpPr/>
              <p:nvPr/>
            </p:nvSpPr>
            <p:spPr>
              <a:xfrm>
                <a:off x="584705" y="343256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" name="직사각형 26"/>
              <p:cNvSpPr/>
              <p:nvPr/>
            </p:nvSpPr>
            <p:spPr>
              <a:xfrm>
                <a:off x="1046438" y="343256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85" name="직사각형 31"/>
            <p:cNvSpPr/>
            <p:nvPr/>
          </p:nvSpPr>
          <p:spPr>
            <a:xfrm>
              <a:off x="3692473" y="2482959"/>
              <a:ext cx="1548685" cy="75868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TextBox 32"/>
            <p:cNvSpPr txBox="1"/>
            <p:nvPr/>
          </p:nvSpPr>
          <p:spPr>
            <a:xfrm>
              <a:off x="3862088" y="2508123"/>
              <a:ext cx="133335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1000"/>
              </a:lvl1pPr>
            </a:lstStyle>
            <a:p>
              <a:pPr/>
              <a:r>
                <a:t>유저 마이크로 서비스</a:t>
              </a:r>
            </a:p>
          </p:txBody>
        </p:sp>
        <p:sp>
          <p:nvSpPr>
            <p:cNvPr id="187" name="직사각형 33"/>
            <p:cNvSpPr/>
            <p:nvPr/>
          </p:nvSpPr>
          <p:spPr>
            <a:xfrm>
              <a:off x="3754420" y="2827815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직사각형 34"/>
            <p:cNvSpPr/>
            <p:nvPr/>
          </p:nvSpPr>
          <p:spPr>
            <a:xfrm>
              <a:off x="4188052" y="2825988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직사각형 35"/>
            <p:cNvSpPr/>
            <p:nvPr/>
          </p:nvSpPr>
          <p:spPr>
            <a:xfrm>
              <a:off x="4649786" y="2825988"/>
              <a:ext cx="371685" cy="344857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5" name="그룹 36"/>
            <p:cNvGrpSpPr/>
            <p:nvPr/>
          </p:nvGrpSpPr>
          <p:grpSpPr>
            <a:xfrm>
              <a:off x="5550893" y="2482959"/>
              <a:ext cx="1548685" cy="758683"/>
              <a:chOff x="0" y="0"/>
              <a:chExt cx="1548684" cy="758681"/>
            </a:xfrm>
          </p:grpSpPr>
          <p:sp>
            <p:nvSpPr>
              <p:cNvPr id="190" name="직사각형 37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1" name="TextBox 38"/>
              <p:cNvSpPr txBox="1"/>
              <p:nvPr/>
            </p:nvSpPr>
            <p:spPr>
              <a:xfrm>
                <a:off x="138024" y="26554"/>
                <a:ext cx="1333350" cy="252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 sz="1000"/>
                </a:lvl1pPr>
              </a:lstStyle>
              <a:p>
                <a:pPr/>
                <a:r>
                  <a:t>상품 마이크로 서비스</a:t>
                </a:r>
              </a:p>
            </p:txBody>
          </p:sp>
          <p:sp>
            <p:nvSpPr>
              <p:cNvPr id="192" name="직사각형 39"/>
              <p:cNvSpPr/>
              <p:nvPr/>
            </p:nvSpPr>
            <p:spPr>
              <a:xfrm>
                <a:off x="116510" y="337775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3" name="직사각형 40"/>
              <p:cNvSpPr/>
              <p:nvPr/>
            </p:nvSpPr>
            <p:spPr>
              <a:xfrm>
                <a:off x="550142" y="335948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4" name="직사각형 41"/>
              <p:cNvSpPr/>
              <p:nvPr/>
            </p:nvSpPr>
            <p:spPr>
              <a:xfrm>
                <a:off x="1011876" y="335948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01" name="그룹 42"/>
            <p:cNvGrpSpPr/>
            <p:nvPr/>
          </p:nvGrpSpPr>
          <p:grpSpPr>
            <a:xfrm>
              <a:off x="7471263" y="2480260"/>
              <a:ext cx="1548685" cy="758683"/>
              <a:chOff x="0" y="0"/>
              <a:chExt cx="1548684" cy="758681"/>
            </a:xfrm>
          </p:grpSpPr>
          <p:sp>
            <p:nvSpPr>
              <p:cNvPr id="196" name="직사각형 43"/>
              <p:cNvSpPr/>
              <p:nvPr/>
            </p:nvSpPr>
            <p:spPr>
              <a:xfrm>
                <a:off x="-1" y="0"/>
                <a:ext cx="1548685" cy="758682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7" name="TextBox 44"/>
              <p:cNvSpPr txBox="1"/>
              <p:nvPr/>
            </p:nvSpPr>
            <p:spPr>
              <a:xfrm>
                <a:off x="169614" y="27716"/>
                <a:ext cx="1333350" cy="252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 sz="1000"/>
                </a:lvl1pPr>
              </a:lstStyle>
              <a:p>
                <a:pPr/>
                <a:r>
                  <a:t>주문 마이크로 서비스</a:t>
                </a:r>
              </a:p>
            </p:txBody>
          </p:sp>
          <p:sp>
            <p:nvSpPr>
              <p:cNvPr id="198" name="직사각형 45"/>
              <p:cNvSpPr/>
              <p:nvPr/>
            </p:nvSpPr>
            <p:spPr>
              <a:xfrm>
                <a:off x="151073" y="345083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9" name="직사각형 46"/>
              <p:cNvSpPr/>
              <p:nvPr/>
            </p:nvSpPr>
            <p:spPr>
              <a:xfrm>
                <a:off x="584705" y="343256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0" name="직사각형 47"/>
              <p:cNvSpPr/>
              <p:nvPr/>
            </p:nvSpPr>
            <p:spPr>
              <a:xfrm>
                <a:off x="1046438" y="343256"/>
                <a:ext cx="371685" cy="344856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04" name="직사각형 27"/>
            <p:cNvGrpSpPr/>
            <p:nvPr/>
          </p:nvGrpSpPr>
          <p:grpSpPr>
            <a:xfrm>
              <a:off x="5550893" y="3793411"/>
              <a:ext cx="1550942" cy="551770"/>
              <a:chOff x="0" y="0"/>
              <a:chExt cx="1550940" cy="551768"/>
            </a:xfrm>
          </p:grpSpPr>
          <p:sp>
            <p:nvSpPr>
              <p:cNvPr id="202" name="직사각형"/>
              <p:cNvSpPr/>
              <p:nvPr/>
            </p:nvSpPr>
            <p:spPr>
              <a:xfrm>
                <a:off x="0" y="0"/>
                <a:ext cx="1550941" cy="551769"/>
              </a:xfrm>
              <a:prstGeom prst="rect">
                <a:avLst/>
              </a:prstGeom>
              <a:solidFill>
                <a:schemeClr val="accent5"/>
              </a:solidFill>
              <a:ln w="25400" cap="flat">
                <a:solidFill>
                  <a:srgbClr val="377E9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3" name="RabbitMQ"/>
              <p:cNvSpPr txBox="1"/>
              <p:nvPr/>
            </p:nvSpPr>
            <p:spPr>
              <a:xfrm>
                <a:off x="45720" y="96814"/>
                <a:ext cx="145950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RabbitMQ</a:t>
                </a:r>
              </a:p>
            </p:txBody>
          </p:sp>
        </p:grpSp>
        <p:sp>
          <p:nvSpPr>
            <p:cNvPr id="205" name="꺾인 연결선 29"/>
            <p:cNvSpPr/>
            <p:nvPr/>
          </p:nvSpPr>
          <p:spPr>
            <a:xfrm flipH="1" rot="16200000">
              <a:off x="4595028" y="3113429"/>
              <a:ext cx="827653" cy="108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6" name="꺾인 연결선 49"/>
            <p:cNvSpPr/>
            <p:nvPr/>
          </p:nvSpPr>
          <p:spPr>
            <a:xfrm flipH="1" rot="16200000">
              <a:off x="6049915" y="3511177"/>
              <a:ext cx="55177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7" name="꺾인 연결선 51"/>
            <p:cNvSpPr/>
            <p:nvPr/>
          </p:nvSpPr>
          <p:spPr>
            <a:xfrm rot="5400000">
              <a:off x="7258544" y="3082234"/>
              <a:ext cx="830355" cy="1143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13" name="그룹 60"/>
            <p:cNvGrpSpPr/>
            <p:nvPr/>
          </p:nvGrpSpPr>
          <p:grpSpPr>
            <a:xfrm>
              <a:off x="2608393" y="2562207"/>
              <a:ext cx="6095152" cy="957148"/>
              <a:chOff x="0" y="0"/>
              <a:chExt cx="6095151" cy="957147"/>
            </a:xfrm>
          </p:grpSpPr>
          <p:sp>
            <p:nvSpPr>
              <p:cNvPr id="208" name="직선 연결선 54"/>
              <p:cNvSpPr/>
              <p:nvPr/>
            </p:nvSpPr>
            <p:spPr>
              <a:xfrm>
                <a:off x="-1" y="955318"/>
                <a:ext cx="6095152" cy="1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9" name="직선 연결선 56"/>
              <p:cNvSpPr/>
              <p:nvPr/>
            </p:nvSpPr>
            <p:spPr>
              <a:xfrm flipV="1">
                <a:off x="6091049" y="676736"/>
                <a:ext cx="1" cy="278583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0" name="직선 연결선 61"/>
              <p:cNvSpPr/>
              <p:nvPr/>
            </p:nvSpPr>
            <p:spPr>
              <a:xfrm flipV="1">
                <a:off x="4087912" y="676736"/>
                <a:ext cx="1" cy="278583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1" name="직선 연결선 62"/>
              <p:cNvSpPr/>
              <p:nvPr/>
            </p:nvSpPr>
            <p:spPr>
              <a:xfrm flipV="1">
                <a:off x="2227234" y="676736"/>
                <a:ext cx="1" cy="278583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2" name="직선 화살표 연결선 59"/>
              <p:cNvSpPr/>
              <p:nvPr/>
            </p:nvSpPr>
            <p:spPr>
              <a:xfrm flipV="1">
                <a:off x="9557" y="-1"/>
                <a:ext cx="1" cy="957149"/>
              </a:xfrm>
              <a:prstGeom prst="line">
                <a:avLst/>
              </a:prstGeom>
              <a:noFill/>
              <a:ln w="28575" cap="flat">
                <a:solidFill>
                  <a:srgbClr val="BE4B48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16" name="직사각형 67"/>
            <p:cNvGrpSpPr/>
            <p:nvPr/>
          </p:nvGrpSpPr>
          <p:grpSpPr>
            <a:xfrm>
              <a:off x="9315326" y="1939417"/>
              <a:ext cx="929212" cy="624841"/>
              <a:chOff x="0" y="0"/>
              <a:chExt cx="929211" cy="624840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0" y="2049"/>
                <a:ext cx="929212" cy="620742"/>
              </a:xfrm>
              <a:prstGeom prst="rect">
                <a:avLst/>
              </a:prstGeom>
              <a:solidFill>
                <a:srgbClr val="B9CDE5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DNS/LB"/>
              <p:cNvSpPr txBox="1"/>
              <p:nvPr/>
            </p:nvSpPr>
            <p:spPr>
              <a:xfrm>
                <a:off x="45719" y="0"/>
                <a:ext cx="837773" cy="62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DNS/LB</a:t>
                </a:r>
              </a:p>
            </p:txBody>
          </p:sp>
        </p:grpSp>
        <p:grpSp>
          <p:nvGrpSpPr>
            <p:cNvPr id="219" name="직사각형 71"/>
            <p:cNvGrpSpPr/>
            <p:nvPr/>
          </p:nvGrpSpPr>
          <p:grpSpPr>
            <a:xfrm>
              <a:off x="10799190" y="1318899"/>
              <a:ext cx="929212" cy="620742"/>
              <a:chOff x="0" y="0"/>
              <a:chExt cx="929211" cy="620740"/>
            </a:xfrm>
          </p:grpSpPr>
          <p:sp>
            <p:nvSpPr>
              <p:cNvPr id="217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Eureka Server1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Eureka Server1</a:t>
                </a:r>
              </a:p>
            </p:txBody>
          </p:sp>
        </p:grpSp>
        <p:grpSp>
          <p:nvGrpSpPr>
            <p:cNvPr id="222" name="직사각형 74"/>
            <p:cNvGrpSpPr/>
            <p:nvPr/>
          </p:nvGrpSpPr>
          <p:grpSpPr>
            <a:xfrm>
              <a:off x="10799191" y="2560379"/>
              <a:ext cx="929212" cy="620742"/>
              <a:chOff x="0" y="0"/>
              <a:chExt cx="929211" cy="620740"/>
            </a:xfrm>
          </p:grpSpPr>
          <p:sp>
            <p:nvSpPr>
              <p:cNvPr id="220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1" name="Eureka Server2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Eureka Server2</a:t>
                </a:r>
              </a:p>
            </p:txBody>
          </p:sp>
        </p:grpSp>
        <p:sp>
          <p:nvSpPr>
            <p:cNvPr id="223" name="꺾인 연결선 68"/>
            <p:cNvSpPr/>
            <p:nvPr/>
          </p:nvSpPr>
          <p:spPr>
            <a:xfrm flipH="1" rot="10800000">
              <a:off x="10244538" y="1629269"/>
              <a:ext cx="554654" cy="43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4" name="꺾인 연결선 75"/>
            <p:cNvSpPr/>
            <p:nvPr/>
          </p:nvSpPr>
          <p:spPr>
            <a:xfrm>
              <a:off x="10244538" y="2431113"/>
              <a:ext cx="554655" cy="43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직선 화살표 연결선 78"/>
            <p:cNvSpPr/>
            <p:nvPr/>
          </p:nvSpPr>
          <p:spPr>
            <a:xfrm>
              <a:off x="4466816" y="1981662"/>
              <a:ext cx="1" cy="50129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직선 화살표 연결선 80"/>
            <p:cNvSpPr/>
            <p:nvPr/>
          </p:nvSpPr>
          <p:spPr>
            <a:xfrm>
              <a:off x="6325237" y="1981662"/>
              <a:ext cx="1" cy="50129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직선 화살표 연결선 83"/>
            <p:cNvSpPr/>
            <p:nvPr/>
          </p:nvSpPr>
          <p:spPr>
            <a:xfrm>
              <a:off x="8245606" y="1981662"/>
              <a:ext cx="1" cy="498599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꺾인 연결선 86"/>
            <p:cNvSpPr/>
            <p:nvPr/>
          </p:nvSpPr>
          <p:spPr>
            <a:xfrm flipH="1">
              <a:off x="2608395" y="275883"/>
              <a:ext cx="3282596" cy="1663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9" name="꺾인 연결선 88"/>
            <p:cNvSpPr/>
            <p:nvPr/>
          </p:nvSpPr>
          <p:spPr>
            <a:xfrm flipH="1">
              <a:off x="4466817" y="443427"/>
              <a:ext cx="1424175" cy="77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직선 화살표 연결선 91"/>
            <p:cNvSpPr/>
            <p:nvPr/>
          </p:nvSpPr>
          <p:spPr>
            <a:xfrm flipH="1">
              <a:off x="6355595" y="551768"/>
              <a:ext cx="2" cy="69776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꺾인 연결선 95"/>
            <p:cNvSpPr/>
            <p:nvPr/>
          </p:nvSpPr>
          <p:spPr>
            <a:xfrm>
              <a:off x="6820201" y="443427"/>
              <a:ext cx="1425406" cy="77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꺾인 연결선 99"/>
            <p:cNvSpPr/>
            <p:nvPr/>
          </p:nvSpPr>
          <p:spPr>
            <a:xfrm>
              <a:off x="6820202" y="275884"/>
              <a:ext cx="2959732" cy="1665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직선 화살표 연결선 103"/>
            <p:cNvSpPr/>
            <p:nvPr/>
          </p:nvSpPr>
          <p:spPr>
            <a:xfrm>
              <a:off x="4835629" y="2230961"/>
              <a:ext cx="4479699" cy="20877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직선 연결선 105"/>
            <p:cNvSpPr/>
            <p:nvPr/>
          </p:nvSpPr>
          <p:spPr>
            <a:xfrm>
              <a:off x="4835628" y="2230961"/>
              <a:ext cx="1" cy="277017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직선 연결선 111"/>
            <p:cNvSpPr/>
            <p:nvPr/>
          </p:nvSpPr>
          <p:spPr>
            <a:xfrm>
              <a:off x="6748611" y="2230961"/>
              <a:ext cx="1" cy="277017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직선 연결선 112"/>
            <p:cNvSpPr/>
            <p:nvPr/>
          </p:nvSpPr>
          <p:spPr>
            <a:xfrm>
              <a:off x="8829296" y="2241399"/>
              <a:ext cx="1" cy="266579"/>
            </a:xfrm>
            <a:prstGeom prst="line">
              <a:avLst/>
            </a:prstGeom>
            <a:noFill/>
            <a:ln w="28575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39" name="직사각형 122"/>
            <p:cNvGrpSpPr/>
            <p:nvPr/>
          </p:nvGrpSpPr>
          <p:grpSpPr>
            <a:xfrm>
              <a:off x="914399" y="1442282"/>
              <a:ext cx="929212" cy="620742"/>
              <a:chOff x="0" y="0"/>
              <a:chExt cx="929211" cy="620740"/>
            </a:xfrm>
          </p:grpSpPr>
          <p:sp>
            <p:nvSpPr>
              <p:cNvPr id="237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8" name="Config Server1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Config Server1</a:t>
                </a:r>
              </a:p>
            </p:txBody>
          </p:sp>
        </p:grpSp>
        <p:grpSp>
          <p:nvGrpSpPr>
            <p:cNvPr id="242" name="직사각형 123"/>
            <p:cNvGrpSpPr/>
            <p:nvPr/>
          </p:nvGrpSpPr>
          <p:grpSpPr>
            <a:xfrm>
              <a:off x="914399" y="2431113"/>
              <a:ext cx="929212" cy="620742"/>
              <a:chOff x="0" y="0"/>
              <a:chExt cx="929211" cy="620740"/>
            </a:xfrm>
          </p:grpSpPr>
          <p:sp>
            <p:nvSpPr>
              <p:cNvPr id="240" name="직사각형"/>
              <p:cNvSpPr/>
              <p:nvPr/>
            </p:nvSpPr>
            <p:spPr>
              <a:xfrm>
                <a:off x="-1" y="0"/>
                <a:ext cx="929213" cy="620741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solidFill>
                  <a:srgbClr val="71884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1" name="Config Server2"/>
              <p:cNvSpPr txBox="1"/>
              <p:nvPr/>
            </p:nvSpPr>
            <p:spPr>
              <a:xfrm>
                <a:off x="45719" y="61450"/>
                <a:ext cx="837773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Config Server2</a:t>
                </a:r>
              </a:p>
            </p:txBody>
          </p:sp>
        </p:grpSp>
        <p:sp>
          <p:nvSpPr>
            <p:cNvPr id="243" name="꺾인 연결선 119"/>
            <p:cNvSpPr/>
            <p:nvPr/>
          </p:nvSpPr>
          <p:spPr>
            <a:xfrm flipH="1" rot="5400000">
              <a:off x="1838514" y="1757749"/>
              <a:ext cx="310371" cy="30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4" name="꺾인 연결선 124"/>
            <p:cNvSpPr/>
            <p:nvPr/>
          </p:nvSpPr>
          <p:spPr>
            <a:xfrm rot="5400000">
              <a:off x="1807692" y="2405387"/>
              <a:ext cx="372016" cy="30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49" name="순서도: 자기 디스크 126"/>
            <p:cNvGrpSpPr/>
            <p:nvPr/>
          </p:nvGrpSpPr>
          <p:grpSpPr>
            <a:xfrm>
              <a:off x="-1" y="1828799"/>
              <a:ext cx="533401" cy="838201"/>
              <a:chOff x="0" y="0"/>
              <a:chExt cx="533400" cy="838200"/>
            </a:xfrm>
          </p:grpSpPr>
          <p:grpSp>
            <p:nvGrpSpPr>
              <p:cNvPr id="247" name="그룹"/>
              <p:cNvGrpSpPr/>
              <p:nvPr/>
            </p:nvGrpSpPr>
            <p:grpSpPr>
              <a:xfrm>
                <a:off x="0" y="0"/>
                <a:ext cx="533401" cy="838201"/>
                <a:chOff x="0" y="0"/>
                <a:chExt cx="533400" cy="838200"/>
              </a:xfrm>
            </p:grpSpPr>
            <p:sp>
              <p:nvSpPr>
                <p:cNvPr id="245" name="도형"/>
                <p:cNvSpPr/>
                <p:nvPr/>
              </p:nvSpPr>
              <p:spPr>
                <a:xfrm>
                  <a:off x="0" y="0"/>
                  <a:ext cx="533401" cy="838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46" name="도형"/>
                <p:cNvSpPr/>
                <p:nvPr/>
              </p:nvSpPr>
              <p:spPr>
                <a:xfrm>
                  <a:off x="0" y="0"/>
                  <a:ext cx="533401" cy="838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48" name="GIT"/>
              <p:cNvSpPr txBox="1"/>
              <p:nvPr/>
            </p:nvSpPr>
            <p:spPr>
              <a:xfrm>
                <a:off x="45719" y="176529"/>
                <a:ext cx="441962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GIT</a:t>
                </a:r>
              </a:p>
            </p:txBody>
          </p:sp>
        </p:grpSp>
        <p:sp>
          <p:nvSpPr>
            <p:cNvPr id="250" name="꺾인 연결선 128"/>
            <p:cNvSpPr/>
            <p:nvPr/>
          </p:nvSpPr>
          <p:spPr>
            <a:xfrm flipH="1">
              <a:off x="533399" y="1752653"/>
              <a:ext cx="381001" cy="49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1" name="꺾인 연결선 130"/>
            <p:cNvSpPr/>
            <p:nvPr/>
          </p:nvSpPr>
          <p:spPr>
            <a:xfrm rot="10800000">
              <a:off x="533399" y="2247900"/>
              <a:ext cx="381001" cy="49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object 3"/>
          <p:cNvSpPr/>
          <p:nvPr/>
        </p:nvSpPr>
        <p:spPr>
          <a:xfrm>
            <a:off x="8611869" y="5506739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2" name="TextBox 10"/>
          <p:cNvSpPr txBox="1"/>
          <p:nvPr/>
        </p:nvSpPr>
        <p:spPr>
          <a:xfrm>
            <a:off x="87325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2-1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날씨 </a:t>
            </a:r>
            <a:r>
              <a:rPr sz="2000"/>
              <a:t>API </a:t>
            </a:r>
            <a:r>
              <a:rPr sz="2000"/>
              <a:t>적용</a:t>
            </a:r>
          </a:p>
        </p:txBody>
      </p:sp>
      <p:sp>
        <p:nvSpPr>
          <p:cNvPr id="1093" name="TextBox 11"/>
          <p:cNvSpPr txBox="1"/>
          <p:nvPr/>
        </p:nvSpPr>
        <p:spPr>
          <a:xfrm>
            <a:off x="8806686" y="2001069"/>
            <a:ext cx="3110995" cy="26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캐싱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대시보드 컨트롤러에도 날씨 </a:t>
            </a:r>
            <a:r>
              <a:t>API</a:t>
            </a:r>
            <a:r>
              <a:t>를 가져오는 메서드를 선언함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이유는 서버가 구동된 직후 사용자가 날씨를 요청할 경우 </a:t>
            </a:r>
            <a:r>
              <a:t>Null</a:t>
            </a:r>
            <a:r>
              <a:t>이 리턴 될 수 있을 것이라고 판단함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맵 캐시 값이 </a:t>
            </a:r>
            <a:r>
              <a:t>Null</a:t>
            </a:r>
            <a:r>
              <a:t>일 경우 </a:t>
            </a:r>
            <a:r>
              <a:t>WeatherAPI </a:t>
            </a:r>
            <a:r>
              <a:t>요청을 진행함</a:t>
            </a:r>
          </a:p>
        </p:txBody>
      </p:sp>
      <p:sp>
        <p:nvSpPr>
          <p:cNvPr id="1094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9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457200"/>
            <a:ext cx="821587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object 3"/>
          <p:cNvSpPr/>
          <p:nvPr/>
        </p:nvSpPr>
        <p:spPr>
          <a:xfrm>
            <a:off x="8381999" y="3330664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8" name="TextBox 10"/>
          <p:cNvSpPr txBox="1"/>
          <p:nvPr/>
        </p:nvSpPr>
        <p:spPr>
          <a:xfrm>
            <a:off x="84277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2-1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날씨 </a:t>
            </a:r>
            <a:r>
              <a:rPr sz="2000"/>
              <a:t>API </a:t>
            </a:r>
            <a:r>
              <a:rPr sz="2000"/>
              <a:t>적용</a:t>
            </a:r>
          </a:p>
        </p:txBody>
      </p:sp>
      <p:sp>
        <p:nvSpPr>
          <p:cNvPr id="1099" name="TextBox 11"/>
          <p:cNvSpPr txBox="1"/>
          <p:nvPr/>
        </p:nvSpPr>
        <p:spPr>
          <a:xfrm>
            <a:off x="8116569" y="2041895"/>
            <a:ext cx="3424255" cy="169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ConcurrentHashMap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    Spring scheduler</a:t>
            </a:r>
            <a:r>
              <a:t>에 의해 </a:t>
            </a:r>
            <a:r>
              <a:t>1</a:t>
            </a:r>
            <a:r>
              <a:t>시간 마다</a:t>
            </a:r>
            <a:r>
              <a:t>API </a:t>
            </a:r>
            <a:r>
              <a:t>서버로 부터 날씨를 받아와서 갱신</a:t>
            </a:r>
          </a:p>
          <a:p>
            <a:pPr>
              <a:defRPr sz="1400"/>
            </a:pPr>
            <a:br/>
          </a:p>
        </p:txBody>
      </p:sp>
      <p:sp>
        <p:nvSpPr>
          <p:cNvPr id="1100" name="object 2"/>
          <p:cNvSpPr/>
          <p:nvPr/>
        </p:nvSpPr>
        <p:spPr>
          <a:xfrm>
            <a:off x="84561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24" name="그룹 35"/>
          <p:cNvGrpSpPr/>
          <p:nvPr/>
        </p:nvGrpSpPr>
        <p:grpSpPr>
          <a:xfrm>
            <a:off x="1447799" y="1523999"/>
            <a:ext cx="5839159" cy="3325224"/>
            <a:chOff x="0" y="0"/>
            <a:chExt cx="5839158" cy="3325222"/>
          </a:xfrm>
        </p:grpSpPr>
        <p:grpSp>
          <p:nvGrpSpPr>
            <p:cNvPr id="1103" name="그룹 1"/>
            <p:cNvGrpSpPr/>
            <p:nvPr/>
          </p:nvGrpSpPr>
          <p:grpSpPr>
            <a:xfrm>
              <a:off x="2514600" y="1508467"/>
              <a:ext cx="1066801" cy="1621424"/>
              <a:chOff x="0" y="0"/>
              <a:chExt cx="1066800" cy="1621423"/>
            </a:xfrm>
          </p:grpSpPr>
          <p:pic>
            <p:nvPicPr>
              <p:cNvPr id="1101" name="Object 8" descr="Object 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066800" cy="16214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02" name="Text Box 107"/>
              <p:cNvSpPr txBox="1"/>
              <p:nvPr/>
            </p:nvSpPr>
            <p:spPr>
              <a:xfrm>
                <a:off x="354330" y="1358372"/>
                <a:ext cx="358141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b="1" sz="1000"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pPr/>
                <a:r>
                  <a:t>YCT</a:t>
                </a:r>
              </a:p>
            </p:txBody>
          </p:sp>
        </p:grpSp>
        <p:grpSp>
          <p:nvGrpSpPr>
            <p:cNvPr id="1106" name="그룹 14"/>
            <p:cNvGrpSpPr/>
            <p:nvPr/>
          </p:nvGrpSpPr>
          <p:grpSpPr>
            <a:xfrm>
              <a:off x="4583099" y="-1"/>
              <a:ext cx="821188" cy="887675"/>
              <a:chOff x="0" y="0"/>
              <a:chExt cx="821186" cy="887673"/>
            </a:xfrm>
          </p:grpSpPr>
          <p:pic>
            <p:nvPicPr>
              <p:cNvPr id="1104" name="Object 8" descr="Object 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6431" y="0"/>
                <a:ext cx="468316" cy="7578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05" name="Text Box 107"/>
              <p:cNvSpPr txBox="1"/>
              <p:nvPr/>
            </p:nvSpPr>
            <p:spPr>
              <a:xfrm>
                <a:off x="0" y="634941"/>
                <a:ext cx="821187" cy="2527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b="1" sz="1000"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날씨 </a:t>
                </a:r>
                <a:r>
                  <a:t>API </a:t>
                </a:r>
                <a:r>
                  <a:t>서버</a:t>
                </a:r>
              </a:p>
            </p:txBody>
          </p:sp>
        </p:grpSp>
        <p:pic>
          <p:nvPicPr>
            <p:cNvPr id="1107" name="그림 2" descr="그림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08468"/>
              <a:ext cx="463550" cy="53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8" name="그림 17" descr="그림 1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791822"/>
              <a:ext cx="463550" cy="53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9" name="직선 화살표 연결선 18"/>
            <p:cNvSpPr/>
            <p:nvPr/>
          </p:nvSpPr>
          <p:spPr>
            <a:xfrm>
              <a:off x="463550" y="1775168"/>
              <a:ext cx="2051051" cy="544012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0" name="직선 화살표 연결선 20"/>
            <p:cNvSpPr/>
            <p:nvPr/>
          </p:nvSpPr>
          <p:spPr>
            <a:xfrm flipV="1">
              <a:off x="463550" y="2319179"/>
              <a:ext cx="2051051" cy="739344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1" name="직선 화살표 연결선 24"/>
            <p:cNvSpPr/>
            <p:nvPr/>
          </p:nvSpPr>
          <p:spPr>
            <a:xfrm flipH="1">
              <a:off x="3581400" y="758052"/>
              <a:ext cx="914401" cy="1561128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114" name="직사각형 25"/>
            <p:cNvGrpSpPr/>
            <p:nvPr/>
          </p:nvGrpSpPr>
          <p:grpSpPr>
            <a:xfrm>
              <a:off x="2514600" y="1035825"/>
              <a:ext cx="1091367" cy="357191"/>
              <a:chOff x="0" y="0"/>
              <a:chExt cx="1091366" cy="357189"/>
            </a:xfrm>
          </p:grpSpPr>
          <p:sp>
            <p:nvSpPr>
              <p:cNvPr id="1112" name="직사각형"/>
              <p:cNvSpPr/>
              <p:nvPr/>
            </p:nvSpPr>
            <p:spPr>
              <a:xfrm>
                <a:off x="-1" y="0"/>
                <a:ext cx="1091368" cy="3571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hueOff val="357503"/>
                      <a:satOff val="54545"/>
                      <a:lumOff val="29273"/>
                    </a:schemeClr>
                  </a:gs>
                  <a:gs pos="35000">
                    <a:srgbClr val="BDD4FF"/>
                  </a:gs>
                  <a:gs pos="100000">
                    <a:schemeClr val="accent1">
                      <a:hueOff val="418253"/>
                      <a:satOff val="54545"/>
                      <a:lumOff val="42493"/>
                    </a:schemeClr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+mj-lt"/>
                    <a:ea typeface="+mj-ea"/>
                    <a:cs typeface="+mj-cs"/>
                    <a:sym typeface="맑은 고딕"/>
                  </a:defRPr>
                </a:pPr>
              </a:p>
            </p:txBody>
          </p:sp>
          <p:sp>
            <p:nvSpPr>
              <p:cNvPr id="1113" name="날씨: 현재 A"/>
              <p:cNvSpPr txBox="1"/>
              <p:nvPr/>
            </p:nvSpPr>
            <p:spPr>
              <a:xfrm>
                <a:off x="45719" y="52228"/>
                <a:ext cx="999928" cy="252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 </a:t>
                </a:r>
                <a:r>
                  <a:t>날씨</a:t>
                </a:r>
                <a:r>
                  <a:t>: </a:t>
                </a:r>
                <a:r>
                  <a:t>현재 </a:t>
                </a:r>
                <a:r>
                  <a:t>A</a:t>
                </a:r>
              </a:p>
            </p:txBody>
          </p:sp>
        </p:grpSp>
        <p:sp>
          <p:nvSpPr>
            <p:cNvPr id="1115" name="object 255"/>
            <p:cNvSpPr/>
            <p:nvPr/>
          </p:nvSpPr>
          <p:spPr>
            <a:xfrm>
              <a:off x="4191000" y="1508468"/>
              <a:ext cx="217932" cy="21945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6" name="object 256"/>
            <p:cNvSpPr txBox="1"/>
            <p:nvPr/>
          </p:nvSpPr>
          <p:spPr>
            <a:xfrm>
              <a:off x="4271011" y="1554441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117" name="object 255"/>
            <p:cNvSpPr/>
            <p:nvPr/>
          </p:nvSpPr>
          <p:spPr>
            <a:xfrm>
              <a:off x="1382269" y="1693064"/>
              <a:ext cx="217932" cy="21945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8" name="object 256"/>
            <p:cNvSpPr txBox="1"/>
            <p:nvPr/>
          </p:nvSpPr>
          <p:spPr>
            <a:xfrm>
              <a:off x="1462280" y="1739037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119" name="object 255"/>
            <p:cNvSpPr/>
            <p:nvPr/>
          </p:nvSpPr>
          <p:spPr>
            <a:xfrm>
              <a:off x="1407449" y="2807087"/>
              <a:ext cx="217932" cy="21945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0" name="object 256"/>
            <p:cNvSpPr txBox="1"/>
            <p:nvPr/>
          </p:nvSpPr>
          <p:spPr>
            <a:xfrm>
              <a:off x="1487460" y="2853060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123" name="직사각형 33"/>
            <p:cNvGrpSpPr/>
            <p:nvPr/>
          </p:nvGrpSpPr>
          <p:grpSpPr>
            <a:xfrm>
              <a:off x="4477917" y="1684678"/>
              <a:ext cx="1361242" cy="357191"/>
              <a:chOff x="0" y="0"/>
              <a:chExt cx="1361241" cy="357189"/>
            </a:xfrm>
          </p:grpSpPr>
          <p:sp>
            <p:nvSpPr>
              <p:cNvPr id="1121" name="직사각형"/>
              <p:cNvSpPr/>
              <p:nvPr/>
            </p:nvSpPr>
            <p:spPr>
              <a:xfrm>
                <a:off x="-1" y="0"/>
                <a:ext cx="1361243" cy="3571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hueOff val="357503"/>
                      <a:satOff val="54545"/>
                      <a:lumOff val="29273"/>
                    </a:schemeClr>
                  </a:gs>
                  <a:gs pos="35000">
                    <a:srgbClr val="BDD4FF"/>
                  </a:gs>
                  <a:gs pos="100000">
                    <a:schemeClr val="accent1">
                      <a:hueOff val="418253"/>
                      <a:satOff val="54545"/>
                      <a:lumOff val="42493"/>
                    </a:schemeClr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latin typeface="+mj-lt"/>
                    <a:ea typeface="+mj-ea"/>
                    <a:cs typeface="+mj-cs"/>
                    <a:sym typeface="맑은 고딕"/>
                  </a:defRPr>
                </a:pPr>
              </a:p>
            </p:txBody>
          </p:sp>
          <p:sp>
            <p:nvSpPr>
              <p:cNvPr id="1122" name="날씨: 새로운 값 B"/>
              <p:cNvSpPr txBox="1"/>
              <p:nvPr/>
            </p:nvSpPr>
            <p:spPr>
              <a:xfrm>
                <a:off x="45719" y="52228"/>
                <a:ext cx="1269803" cy="252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 </a:t>
                </a:r>
                <a:r>
                  <a:t>날씨</a:t>
                </a:r>
                <a:r>
                  <a:t>: </a:t>
                </a:r>
                <a:r>
                  <a:t>새로운 값 </a:t>
                </a:r>
                <a:r>
                  <a:rPr b="1"/>
                  <a:t>B</a:t>
                </a:r>
              </a:p>
            </p:txBody>
          </p:sp>
        </p:grpSp>
      </p:grpSp>
      <p:sp>
        <p:nvSpPr>
          <p:cNvPr id="1125" name="왼쪽 화살표 36"/>
          <p:cNvSpPr/>
          <p:nvPr/>
        </p:nvSpPr>
        <p:spPr>
          <a:xfrm rot="2102178">
            <a:off x="5219715" y="2947393"/>
            <a:ext cx="324487" cy="12935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6" name="object 255"/>
          <p:cNvSpPr/>
          <p:nvPr/>
        </p:nvSpPr>
        <p:spPr>
          <a:xfrm>
            <a:off x="8375649" y="2646515"/>
            <a:ext cx="217933" cy="2194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7" name="object 256"/>
          <p:cNvSpPr txBox="1"/>
          <p:nvPr/>
        </p:nvSpPr>
        <p:spPr>
          <a:xfrm>
            <a:off x="8455660" y="2692487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28" name="object 256"/>
          <p:cNvSpPr txBox="1"/>
          <p:nvPr/>
        </p:nvSpPr>
        <p:spPr>
          <a:xfrm>
            <a:off x="8455660" y="3297106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29" name="object 256"/>
          <p:cNvSpPr txBox="1"/>
          <p:nvPr/>
        </p:nvSpPr>
        <p:spPr>
          <a:xfrm>
            <a:off x="10022951" y="3301364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30" name="object 256"/>
          <p:cNvSpPr txBox="1"/>
          <p:nvPr/>
        </p:nvSpPr>
        <p:spPr>
          <a:xfrm>
            <a:off x="10241742" y="3297106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31" name="object 256"/>
          <p:cNvSpPr txBox="1"/>
          <p:nvPr/>
        </p:nvSpPr>
        <p:spPr>
          <a:xfrm>
            <a:off x="8462010" y="3932173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32" name="object 256"/>
          <p:cNvSpPr txBox="1"/>
          <p:nvPr/>
        </p:nvSpPr>
        <p:spPr>
          <a:xfrm>
            <a:off x="9245903" y="3963099"/>
            <a:ext cx="92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295400"/>
            <a:ext cx="7687555" cy="4699133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object 3"/>
          <p:cNvSpPr/>
          <p:nvPr/>
        </p:nvSpPr>
        <p:spPr>
          <a:xfrm>
            <a:off x="8760966" y="40386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6" name="TextBox 14"/>
          <p:cNvSpPr txBox="1"/>
          <p:nvPr/>
        </p:nvSpPr>
        <p:spPr>
          <a:xfrm>
            <a:off x="87325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2-2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프로젝트 테이블</a:t>
            </a:r>
          </a:p>
        </p:txBody>
      </p:sp>
      <p:sp>
        <p:nvSpPr>
          <p:cNvPr id="1137" name="TextBox 15"/>
          <p:cNvSpPr txBox="1"/>
          <p:nvPr/>
        </p:nvSpPr>
        <p:spPr>
          <a:xfrm>
            <a:off x="8421369" y="2041895"/>
            <a:ext cx="3424255" cy="1744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프로젝트 목록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프로젝트 목록 테이블 구현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이름</a:t>
            </a:r>
            <a:r>
              <a:t>,</a:t>
            </a:r>
            <a:r>
              <a:t> 책임자</a:t>
            </a:r>
            <a:r>
              <a:t>, </a:t>
            </a:r>
            <a:r>
              <a:t>날짜 기준으로 정렬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이름</a:t>
            </a:r>
            <a:r>
              <a:t>, </a:t>
            </a:r>
            <a:r>
              <a:t>책임자를 기준으로 검색</a:t>
            </a:r>
          </a:p>
        </p:txBody>
      </p:sp>
      <p:sp>
        <p:nvSpPr>
          <p:cNvPr id="1138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343400"/>
            <a:ext cx="3199812" cy="1955932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object 3"/>
          <p:cNvSpPr/>
          <p:nvPr/>
        </p:nvSpPr>
        <p:spPr>
          <a:xfrm>
            <a:off x="8760966" y="40386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2" name="TextBox 14"/>
          <p:cNvSpPr txBox="1"/>
          <p:nvPr/>
        </p:nvSpPr>
        <p:spPr>
          <a:xfrm>
            <a:off x="87325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2-2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프로젝트 생성</a:t>
            </a:r>
          </a:p>
        </p:txBody>
      </p:sp>
      <p:sp>
        <p:nvSpPr>
          <p:cNvPr id="1143" name="TextBox 15"/>
          <p:cNvSpPr txBox="1"/>
          <p:nvPr/>
        </p:nvSpPr>
        <p:spPr>
          <a:xfrm>
            <a:off x="8421369" y="2041895"/>
            <a:ext cx="3424255" cy="173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프로젝트 생성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프로젝트 생성 모달</a:t>
            </a:r>
            <a:br/>
          </a:p>
          <a:p>
            <a:pPr marL="285750" indent="-285750">
              <a:buSzPct val="100000"/>
              <a:buChar char="-"/>
              <a:defRPr sz="1400"/>
            </a:pPr>
            <a:r>
              <a:t>파일 업로드 기능</a:t>
            </a:r>
            <a:br/>
            <a:r>
              <a:t>[AWS S3 </a:t>
            </a:r>
            <a:r>
              <a:t>활용</a:t>
            </a:r>
            <a:r>
              <a:t>]</a:t>
            </a:r>
            <a:br/>
          </a:p>
        </p:txBody>
      </p:sp>
      <p:sp>
        <p:nvSpPr>
          <p:cNvPr id="1144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45" name="그림 1" descr="그림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323106"/>
            <a:ext cx="4515168" cy="3740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0" name="그룹 11"/>
          <p:cNvGrpSpPr/>
          <p:nvPr/>
        </p:nvGrpSpPr>
        <p:grpSpPr>
          <a:xfrm>
            <a:off x="2819400" y="4419600"/>
            <a:ext cx="609601" cy="296730"/>
            <a:chOff x="0" y="0"/>
            <a:chExt cx="609600" cy="296730"/>
          </a:xfrm>
        </p:grpSpPr>
        <p:sp>
          <p:nvSpPr>
            <p:cNvPr id="1146" name="직선 연결선 3"/>
            <p:cNvSpPr/>
            <p:nvPr/>
          </p:nvSpPr>
          <p:spPr>
            <a:xfrm flipH="1">
              <a:off x="-1" y="0"/>
              <a:ext cx="1" cy="29673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7" name="직선 연결선 6"/>
            <p:cNvSpPr/>
            <p:nvPr/>
          </p:nvSpPr>
          <p:spPr>
            <a:xfrm>
              <a:off x="0" y="-1"/>
              <a:ext cx="609601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8" name="직선 연결선 8"/>
            <p:cNvSpPr/>
            <p:nvPr/>
          </p:nvSpPr>
          <p:spPr>
            <a:xfrm flipH="1">
              <a:off x="609600" y="0"/>
              <a:ext cx="1" cy="29673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9" name="직선 연결선 10"/>
            <p:cNvSpPr/>
            <p:nvPr/>
          </p:nvSpPr>
          <p:spPr>
            <a:xfrm>
              <a:off x="0" y="296730"/>
              <a:ext cx="609601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51" name="꺾인 연결선 17"/>
          <p:cNvSpPr/>
          <p:nvPr/>
        </p:nvSpPr>
        <p:spPr>
          <a:xfrm flipH="1" flipV="1" rot="5400000">
            <a:off x="2315808" y="3001610"/>
            <a:ext cx="2226385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FF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object 3"/>
          <p:cNvSpPr/>
          <p:nvPr/>
        </p:nvSpPr>
        <p:spPr>
          <a:xfrm>
            <a:off x="8760966" y="40386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4" name="TextBox 14"/>
          <p:cNvSpPr txBox="1"/>
          <p:nvPr/>
        </p:nvSpPr>
        <p:spPr>
          <a:xfrm>
            <a:off x="8732519" y="1066800"/>
            <a:ext cx="27279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/>
            </a:pPr>
            <a:r>
              <a:t>3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프로젝트 메인 화면</a:t>
            </a:r>
          </a:p>
        </p:txBody>
      </p:sp>
      <p:sp>
        <p:nvSpPr>
          <p:cNvPr id="1155" name="TextBox 15"/>
          <p:cNvSpPr txBox="1"/>
          <p:nvPr/>
        </p:nvSpPr>
        <p:spPr>
          <a:xfrm>
            <a:off x="8421369" y="2041895"/>
            <a:ext cx="3424255" cy="1744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/ </a:t>
            </a:r>
            <a:r>
              <a:t>프로젝트 메인 화면 구성</a:t>
            </a:r>
          </a:p>
          <a:p>
            <a:pPr/>
          </a:p>
          <a:p>
            <a:pPr marL="285750" indent="-285750">
              <a:buSzPct val="100000"/>
              <a:buChar char="-"/>
              <a:defRPr sz="1400"/>
            </a:pPr>
            <a:r>
              <a:t>백로그 테이블 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스프린트 테이블 </a:t>
            </a:r>
          </a:p>
          <a:p>
            <a:pPr marL="285750" indent="-285750">
              <a:buSzPct val="100000"/>
              <a:buChar char="-"/>
              <a:defRPr sz="1400"/>
            </a:pPr>
          </a:p>
          <a:p>
            <a:pPr marL="285750" indent="-285750">
              <a:buSzPct val="100000"/>
              <a:buChar char="-"/>
              <a:defRPr sz="1400"/>
            </a:pPr>
            <a:r>
              <a:t>프로젝트 멤버 테이블</a:t>
            </a:r>
          </a:p>
        </p:txBody>
      </p:sp>
      <p:sp>
        <p:nvSpPr>
          <p:cNvPr id="1156" name="object 2"/>
          <p:cNvSpPr/>
          <p:nvPr/>
        </p:nvSpPr>
        <p:spPr>
          <a:xfrm>
            <a:off x="8760966" y="189934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5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57200"/>
            <a:ext cx="5638800" cy="594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0" name="그룹 2"/>
          <p:cNvGrpSpPr/>
          <p:nvPr/>
        </p:nvGrpSpPr>
        <p:grpSpPr>
          <a:xfrm>
            <a:off x="2285999" y="1679885"/>
            <a:ext cx="217933" cy="219455"/>
            <a:chOff x="0" y="0"/>
            <a:chExt cx="217931" cy="219453"/>
          </a:xfrm>
        </p:grpSpPr>
        <p:sp>
          <p:nvSpPr>
            <p:cNvPr id="1158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9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63" name="그룹 17"/>
          <p:cNvGrpSpPr/>
          <p:nvPr/>
        </p:nvGrpSpPr>
        <p:grpSpPr>
          <a:xfrm>
            <a:off x="2285999" y="3319271"/>
            <a:ext cx="217933" cy="219455"/>
            <a:chOff x="0" y="0"/>
            <a:chExt cx="217931" cy="219453"/>
          </a:xfrm>
        </p:grpSpPr>
        <p:sp>
          <p:nvSpPr>
            <p:cNvPr id="1161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2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66" name="그룹 20"/>
          <p:cNvGrpSpPr/>
          <p:nvPr/>
        </p:nvGrpSpPr>
        <p:grpSpPr>
          <a:xfrm>
            <a:off x="2334723" y="4974806"/>
            <a:ext cx="217932" cy="219455"/>
            <a:chOff x="0" y="0"/>
            <a:chExt cx="217931" cy="219453"/>
          </a:xfrm>
        </p:grpSpPr>
        <p:sp>
          <p:nvSpPr>
            <p:cNvPr id="1164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5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169" name="그룹 23"/>
          <p:cNvGrpSpPr/>
          <p:nvPr/>
        </p:nvGrpSpPr>
        <p:grpSpPr>
          <a:xfrm>
            <a:off x="8543035" y="2590800"/>
            <a:ext cx="217932" cy="219454"/>
            <a:chOff x="0" y="0"/>
            <a:chExt cx="217931" cy="219453"/>
          </a:xfrm>
        </p:grpSpPr>
        <p:sp>
          <p:nvSpPr>
            <p:cNvPr id="116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72" name="그룹 26"/>
          <p:cNvGrpSpPr/>
          <p:nvPr/>
        </p:nvGrpSpPr>
        <p:grpSpPr>
          <a:xfrm>
            <a:off x="8543035" y="3068393"/>
            <a:ext cx="217932" cy="219455"/>
            <a:chOff x="0" y="0"/>
            <a:chExt cx="217931" cy="219453"/>
          </a:xfrm>
        </p:grpSpPr>
        <p:sp>
          <p:nvSpPr>
            <p:cNvPr id="1170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1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75" name="그룹 29"/>
          <p:cNvGrpSpPr/>
          <p:nvPr/>
        </p:nvGrpSpPr>
        <p:grpSpPr>
          <a:xfrm>
            <a:off x="8543035" y="3472026"/>
            <a:ext cx="217932" cy="219455"/>
            <a:chOff x="0" y="0"/>
            <a:chExt cx="217931" cy="219453"/>
          </a:xfrm>
        </p:grpSpPr>
        <p:sp>
          <p:nvSpPr>
            <p:cNvPr id="1173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4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object 3"/>
          <p:cNvSpPr/>
          <p:nvPr/>
        </p:nvSpPr>
        <p:spPr>
          <a:xfrm>
            <a:off x="8383269" y="363245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8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3-1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백로그</a:t>
            </a:r>
            <a:r>
              <a:rPr sz="2000"/>
              <a:t>(</a:t>
            </a:r>
            <a:r>
              <a:rPr sz="2000"/>
              <a:t>태스크</a:t>
            </a:r>
            <a:r>
              <a:rPr sz="2000"/>
              <a:t>) </a:t>
            </a:r>
            <a:r>
              <a:rPr sz="2000"/>
              <a:t>생성</a:t>
            </a:r>
          </a:p>
        </p:txBody>
      </p:sp>
      <p:sp>
        <p:nvSpPr>
          <p:cNvPr id="1179" name="TextBox 15"/>
          <p:cNvSpPr txBox="1"/>
          <p:nvPr/>
        </p:nvSpPr>
        <p:spPr>
          <a:xfrm>
            <a:off x="8428989" y="1635753"/>
            <a:ext cx="3424254" cy="161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Tinymce jquery </a:t>
            </a:r>
            <a:r>
              <a:t>플러그인 이용</a:t>
            </a:r>
            <a:br/>
            <a:r>
              <a:rPr sz="1400"/>
              <a:t>(</a:t>
            </a:r>
            <a:r>
              <a:rPr sz="1400"/>
              <a:t>기본 문서 작성 기능 제공</a:t>
            </a:r>
            <a:r>
              <a:rPr sz="1400"/>
              <a:t>)</a:t>
            </a:r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>
              <a:defRPr sz="1600"/>
            </a:pPr>
            <a:r>
              <a:t>상태</a:t>
            </a:r>
            <a:r>
              <a:t>, </a:t>
            </a:r>
            <a:r>
              <a:t>우선순위 등 값 선택</a:t>
            </a:r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>
              <a:defRPr sz="1600"/>
            </a:pPr>
            <a:r>
              <a:t>파일 업로드 기능</a:t>
            </a:r>
          </a:p>
        </p:txBody>
      </p:sp>
      <p:sp>
        <p:nvSpPr>
          <p:cNvPr id="1180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8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5143500" cy="5867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4" name="그룹 7"/>
          <p:cNvGrpSpPr/>
          <p:nvPr/>
        </p:nvGrpSpPr>
        <p:grpSpPr>
          <a:xfrm>
            <a:off x="1447799" y="3522729"/>
            <a:ext cx="217933" cy="219455"/>
            <a:chOff x="0" y="0"/>
            <a:chExt cx="217931" cy="219453"/>
          </a:xfrm>
        </p:grpSpPr>
        <p:sp>
          <p:nvSpPr>
            <p:cNvPr id="1182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3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87" name="그룹 10"/>
          <p:cNvGrpSpPr/>
          <p:nvPr/>
        </p:nvGrpSpPr>
        <p:grpSpPr>
          <a:xfrm>
            <a:off x="3124199" y="987331"/>
            <a:ext cx="217933" cy="219455"/>
            <a:chOff x="0" y="0"/>
            <a:chExt cx="217931" cy="219453"/>
          </a:xfrm>
        </p:grpSpPr>
        <p:sp>
          <p:nvSpPr>
            <p:cNvPr id="1185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6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90" name="그룹 17"/>
          <p:cNvGrpSpPr/>
          <p:nvPr/>
        </p:nvGrpSpPr>
        <p:grpSpPr>
          <a:xfrm>
            <a:off x="1369726" y="5562600"/>
            <a:ext cx="217932" cy="219454"/>
            <a:chOff x="0" y="0"/>
            <a:chExt cx="217931" cy="219453"/>
          </a:xfrm>
        </p:grpSpPr>
        <p:sp>
          <p:nvSpPr>
            <p:cNvPr id="1188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9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193" name="그룹 26"/>
          <p:cNvGrpSpPr/>
          <p:nvPr/>
        </p:nvGrpSpPr>
        <p:grpSpPr>
          <a:xfrm>
            <a:off x="8120633" y="1752600"/>
            <a:ext cx="217932" cy="219454"/>
            <a:chOff x="0" y="0"/>
            <a:chExt cx="217931" cy="219453"/>
          </a:xfrm>
        </p:grpSpPr>
        <p:sp>
          <p:nvSpPr>
            <p:cNvPr id="1191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2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96" name="그룹 29"/>
          <p:cNvGrpSpPr/>
          <p:nvPr/>
        </p:nvGrpSpPr>
        <p:grpSpPr>
          <a:xfrm>
            <a:off x="8120633" y="2409745"/>
            <a:ext cx="217932" cy="219455"/>
            <a:chOff x="0" y="0"/>
            <a:chExt cx="217931" cy="219453"/>
          </a:xfrm>
        </p:grpSpPr>
        <p:sp>
          <p:nvSpPr>
            <p:cNvPr id="1194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5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99" name="그룹 32"/>
          <p:cNvGrpSpPr/>
          <p:nvPr/>
        </p:nvGrpSpPr>
        <p:grpSpPr>
          <a:xfrm>
            <a:off x="8120633" y="2878724"/>
            <a:ext cx="217932" cy="219455"/>
            <a:chOff x="0" y="0"/>
            <a:chExt cx="217931" cy="219453"/>
          </a:xfrm>
        </p:grpSpPr>
        <p:sp>
          <p:nvSpPr>
            <p:cNvPr id="119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28600"/>
            <a:ext cx="5298157" cy="3505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4" name="그룹 9"/>
          <p:cNvGrpSpPr/>
          <p:nvPr/>
        </p:nvGrpSpPr>
        <p:grpSpPr>
          <a:xfrm>
            <a:off x="685799" y="2277560"/>
            <a:ext cx="217933" cy="219455"/>
            <a:chOff x="0" y="0"/>
            <a:chExt cx="217931" cy="219453"/>
          </a:xfrm>
        </p:grpSpPr>
        <p:sp>
          <p:nvSpPr>
            <p:cNvPr id="1202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3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1205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" y="3962400"/>
            <a:ext cx="5334000" cy="19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object 3"/>
          <p:cNvSpPr/>
          <p:nvPr/>
        </p:nvSpPr>
        <p:spPr>
          <a:xfrm>
            <a:off x="8264436" y="62484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7" name="TextBox 13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3-1</a:t>
            </a:r>
            <a:r>
              <a:rPr sz="2400"/>
              <a:t>.</a:t>
            </a:r>
            <a:r>
              <a:rPr sz="2000"/>
              <a:t> tinymce </a:t>
            </a:r>
            <a:r>
              <a:rPr sz="2000"/>
              <a:t>적용</a:t>
            </a:r>
          </a:p>
        </p:txBody>
      </p:sp>
      <p:sp>
        <p:nvSpPr>
          <p:cNvPr id="1208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9" name="TextBox 15"/>
          <p:cNvSpPr txBox="1"/>
          <p:nvPr/>
        </p:nvSpPr>
        <p:spPr>
          <a:xfrm>
            <a:off x="8275319" y="1621009"/>
            <a:ext cx="3424254" cy="460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Tinymce </a:t>
            </a:r>
            <a:r>
              <a:t>객체 생성</a:t>
            </a:r>
            <a:r>
              <a:t>(selector:textarea#elm1View)</a:t>
            </a:r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 marL="342900" indent="-342900">
              <a:buSzPct val="100000"/>
              <a:buAutoNum type="arabicPeriod" startAt="2"/>
              <a:defRPr sz="1600"/>
            </a:pPr>
            <a:r>
              <a:t>Textarea</a:t>
            </a:r>
            <a:r>
              <a:t> </a:t>
            </a:r>
            <a:r>
              <a:t>태그와 매핑</a:t>
            </a:r>
          </a:p>
          <a:p>
            <a:pPr marL="342900" indent="-342900">
              <a:buSzPct val="100000"/>
              <a:buAutoNum type="arabicPeriod" startAt="2"/>
              <a:defRPr sz="1600"/>
            </a:pPr>
          </a:p>
          <a:p>
            <a:pPr marL="342900" indent="-342900">
              <a:buSzPct val="100000"/>
              <a:buAutoNum type="arabicPeriod" startAt="3"/>
              <a:defRPr sz="1600"/>
            </a:pPr>
            <a:r>
              <a:t>Tinymce</a:t>
            </a:r>
            <a:r>
              <a:t>가 활성화 되면 </a:t>
            </a:r>
            <a:r>
              <a:t>id</a:t>
            </a:r>
            <a:r>
              <a:t>값이</a:t>
            </a:r>
            <a:br/>
            <a:r>
              <a:t>elm1View_ifr</a:t>
            </a:r>
            <a:r>
              <a:t>인 에디터가 생성됨</a:t>
            </a:r>
          </a:p>
          <a:p>
            <a:pPr marL="342900" indent="-342900">
              <a:buSzPct val="100000"/>
              <a:buAutoNum type="arabicPeriod" startAt="3"/>
              <a:defRPr sz="1600"/>
            </a:pPr>
          </a:p>
          <a:p>
            <a:pPr marL="342900" indent="-342900">
              <a:buSzPct val="100000"/>
              <a:buAutoNum type="arabicPeriod" startAt="4"/>
              <a:defRPr sz="1600"/>
            </a:pPr>
            <a:r>
              <a:t>해당 에디터의 </a:t>
            </a:r>
            <a:r>
              <a:t>(1) </a:t>
            </a:r>
            <a:r>
              <a:t>내용들을 텍스트가 아닌 입력 </a:t>
            </a:r>
            <a:r>
              <a:t>&lt;div&gt; </a:t>
            </a:r>
            <a:r>
              <a:t>내의 태그 전체를 가져옴</a:t>
            </a:r>
            <a:r>
              <a:t>.</a:t>
            </a:r>
          </a:p>
          <a:p>
            <a:pPr marL="342900" indent="-342900">
              <a:buSzPct val="100000"/>
              <a:buAutoNum type="arabicPeriod" startAt="4"/>
              <a:defRPr sz="1600"/>
            </a:pPr>
          </a:p>
          <a:p>
            <a:pPr marL="342900" indent="-342900">
              <a:buSzPct val="100000"/>
              <a:buAutoNum type="arabicPeriod" startAt="5"/>
              <a:defRPr sz="1600"/>
            </a:pPr>
            <a:r>
              <a:t>해당 태그들을 그대로 </a:t>
            </a:r>
            <a:r>
              <a:t>DB</a:t>
            </a:r>
            <a:r>
              <a:t>에 저장</a:t>
            </a:r>
            <a:r>
              <a:t> </a:t>
            </a:r>
            <a:r>
              <a:t>혹은 읽어와 </a:t>
            </a:r>
            <a:r>
              <a:t>elm1View_ifr</a:t>
            </a:r>
            <a:r>
              <a:t>에 삽입</a:t>
            </a:r>
            <a:r>
              <a:t>.</a:t>
            </a:r>
          </a:p>
          <a:p>
            <a:pPr marL="342900" indent="-342900">
              <a:buSzPct val="100000"/>
              <a:buAutoNum type="arabicPeriod" startAt="5"/>
              <a:defRPr sz="1600"/>
            </a:pPr>
          </a:p>
          <a:p>
            <a:pPr marL="342900" indent="-342900">
              <a:buSzPct val="100000"/>
              <a:buAutoNum type="arabicPeriod" startAt="6"/>
              <a:defRPr sz="1600"/>
            </a:pPr>
            <a:r>
              <a:t>    </a:t>
            </a:r>
            <a:r>
              <a:rPr sz="1200"/>
              <a:t>그림과 같이 플러그인이 효과를 적용</a:t>
            </a:r>
            <a:br>
              <a:rPr sz="1200"/>
            </a:br>
          </a:p>
        </p:txBody>
      </p:sp>
      <p:grpSp>
        <p:nvGrpSpPr>
          <p:cNvPr id="1214" name="그룹 20"/>
          <p:cNvGrpSpPr/>
          <p:nvPr/>
        </p:nvGrpSpPr>
        <p:grpSpPr>
          <a:xfrm>
            <a:off x="685800" y="2133601"/>
            <a:ext cx="2362200" cy="1600200"/>
            <a:chOff x="0" y="0"/>
            <a:chExt cx="2362199" cy="1600199"/>
          </a:xfrm>
        </p:grpSpPr>
        <p:sp>
          <p:nvSpPr>
            <p:cNvPr id="1210" name="직선 연결선 21"/>
            <p:cNvSpPr/>
            <p:nvPr/>
          </p:nvSpPr>
          <p:spPr>
            <a:xfrm flipH="1">
              <a:off x="0" y="0"/>
              <a:ext cx="1" cy="160020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1" name="직선 연결선 22"/>
            <p:cNvSpPr/>
            <p:nvPr/>
          </p:nvSpPr>
          <p:spPr>
            <a:xfrm>
              <a:off x="0" y="0"/>
              <a:ext cx="23622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2" name="직선 연결선 23"/>
            <p:cNvSpPr/>
            <p:nvPr/>
          </p:nvSpPr>
          <p:spPr>
            <a:xfrm flipH="1">
              <a:off x="2362199" y="0"/>
              <a:ext cx="1" cy="160020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3" name="직선 연결선 24"/>
            <p:cNvSpPr/>
            <p:nvPr/>
          </p:nvSpPr>
          <p:spPr>
            <a:xfrm>
              <a:off x="0" y="1600199"/>
              <a:ext cx="23622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15" name="직선 화살표 연결선 5"/>
          <p:cNvSpPr/>
          <p:nvPr/>
        </p:nvSpPr>
        <p:spPr>
          <a:xfrm>
            <a:off x="3048000" y="2971800"/>
            <a:ext cx="2819401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16" name="TextBox 6"/>
          <p:cNvSpPr txBox="1"/>
          <p:nvPr/>
        </p:nvSpPr>
        <p:spPr>
          <a:xfrm>
            <a:off x="5913119" y="2787133"/>
            <a:ext cx="1203962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입력 </a:t>
            </a:r>
            <a:r>
              <a:t>&lt;div&gt;</a:t>
            </a:r>
          </a:p>
        </p:txBody>
      </p:sp>
      <p:grpSp>
        <p:nvGrpSpPr>
          <p:cNvPr id="1219" name="그룹 32"/>
          <p:cNvGrpSpPr/>
          <p:nvPr/>
        </p:nvGrpSpPr>
        <p:grpSpPr>
          <a:xfrm>
            <a:off x="8610599" y="5410200"/>
            <a:ext cx="217933" cy="219454"/>
            <a:chOff x="0" y="0"/>
            <a:chExt cx="217931" cy="219453"/>
          </a:xfrm>
        </p:grpSpPr>
        <p:sp>
          <p:nvSpPr>
            <p:cNvPr id="121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20" name="TextBox 10"/>
          <p:cNvSpPr txBox="1"/>
          <p:nvPr/>
        </p:nvSpPr>
        <p:spPr>
          <a:xfrm>
            <a:off x="1493519" y="5949531"/>
            <a:ext cx="2575562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0B050"/>
                </a:solidFill>
              </a:defRPr>
            </a:pPr>
            <a:r>
              <a:t>[DB </a:t>
            </a:r>
            <a:r>
              <a:t>내</a:t>
            </a:r>
            <a:r>
              <a:t> </a:t>
            </a:r>
            <a:r>
              <a:t>테스크 테이블의 일부분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59" y="255199"/>
            <a:ext cx="5143501" cy="6383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object 3"/>
          <p:cNvSpPr/>
          <p:nvPr/>
        </p:nvSpPr>
        <p:spPr>
          <a:xfrm>
            <a:off x="8458199" y="2958770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4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3-2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스프린트</a:t>
            </a:r>
            <a:r>
              <a:rPr sz="2000"/>
              <a:t> </a:t>
            </a:r>
            <a:r>
              <a:rPr sz="2000"/>
              <a:t>생성</a:t>
            </a:r>
          </a:p>
        </p:txBody>
      </p:sp>
      <p:sp>
        <p:nvSpPr>
          <p:cNvPr id="1225" name="TextBox 15"/>
          <p:cNvSpPr txBox="1"/>
          <p:nvPr/>
        </p:nvSpPr>
        <p:spPr>
          <a:xfrm>
            <a:off x="8428989" y="1635753"/>
            <a:ext cx="3424254" cy="1367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Datepicker.js </a:t>
            </a:r>
            <a:r>
              <a:t>라이브러리 사용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  <a:r>
              <a:t>Spring scheduler </a:t>
            </a:r>
            <a:r>
              <a:t>적용</a:t>
            </a:r>
          </a:p>
        </p:txBody>
      </p:sp>
      <p:sp>
        <p:nvSpPr>
          <p:cNvPr id="1226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29" name="그룹 7"/>
          <p:cNvGrpSpPr/>
          <p:nvPr/>
        </p:nvGrpSpPr>
        <p:grpSpPr>
          <a:xfrm>
            <a:off x="2714244" y="4038600"/>
            <a:ext cx="217932" cy="219454"/>
            <a:chOff x="0" y="0"/>
            <a:chExt cx="217931" cy="219453"/>
          </a:xfrm>
        </p:grpSpPr>
        <p:sp>
          <p:nvSpPr>
            <p:cNvPr id="122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32" name="그룹 26"/>
          <p:cNvGrpSpPr/>
          <p:nvPr/>
        </p:nvGrpSpPr>
        <p:grpSpPr>
          <a:xfrm>
            <a:off x="8120633" y="1752600"/>
            <a:ext cx="217932" cy="219454"/>
            <a:chOff x="0" y="0"/>
            <a:chExt cx="217931" cy="219453"/>
          </a:xfrm>
        </p:grpSpPr>
        <p:sp>
          <p:nvSpPr>
            <p:cNvPr id="1230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1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35" name="그룹 29"/>
          <p:cNvGrpSpPr/>
          <p:nvPr/>
        </p:nvGrpSpPr>
        <p:grpSpPr>
          <a:xfrm>
            <a:off x="8120633" y="2409745"/>
            <a:ext cx="217932" cy="219455"/>
            <a:chOff x="0" y="0"/>
            <a:chExt cx="217931" cy="219453"/>
          </a:xfrm>
        </p:grpSpPr>
        <p:sp>
          <p:nvSpPr>
            <p:cNvPr id="1233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4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53053"/>
            <a:ext cx="7239001" cy="6029542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object 3"/>
          <p:cNvSpPr/>
          <p:nvPr/>
        </p:nvSpPr>
        <p:spPr>
          <a:xfrm>
            <a:off x="8338563" y="30480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9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3-2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스프린트 관리</a:t>
            </a:r>
          </a:p>
        </p:txBody>
      </p:sp>
      <p:sp>
        <p:nvSpPr>
          <p:cNvPr id="1240" name="TextBox 15"/>
          <p:cNvSpPr txBox="1"/>
          <p:nvPr/>
        </p:nvSpPr>
        <p:spPr>
          <a:xfrm>
            <a:off x="8402243" y="1734411"/>
            <a:ext cx="342425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매일 새벽 </a:t>
            </a:r>
            <a:r>
              <a:t>1</a:t>
            </a:r>
            <a:r>
              <a:t>시에 만료된 스프린트 삭제</a:t>
            </a:r>
          </a:p>
        </p:txBody>
      </p:sp>
      <p:sp>
        <p:nvSpPr>
          <p:cNvPr id="1241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44" name="그룹 7"/>
          <p:cNvGrpSpPr/>
          <p:nvPr/>
        </p:nvGrpSpPr>
        <p:grpSpPr>
          <a:xfrm>
            <a:off x="457199" y="976581"/>
            <a:ext cx="217933" cy="165908"/>
            <a:chOff x="0" y="0"/>
            <a:chExt cx="217931" cy="165906"/>
          </a:xfrm>
        </p:grpSpPr>
        <p:sp>
          <p:nvSpPr>
            <p:cNvPr id="1242" name="object 255"/>
            <p:cNvSpPr/>
            <p:nvPr/>
          </p:nvSpPr>
          <p:spPr>
            <a:xfrm>
              <a:off x="0" y="0"/>
              <a:ext cx="217932" cy="89085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3" name="object 256"/>
            <p:cNvSpPr txBox="1"/>
            <p:nvPr/>
          </p:nvSpPr>
          <p:spPr>
            <a:xfrm>
              <a:off x="80011" y="26206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47" name="그룹 26"/>
          <p:cNvGrpSpPr/>
          <p:nvPr/>
        </p:nvGrpSpPr>
        <p:grpSpPr>
          <a:xfrm>
            <a:off x="8120633" y="1752600"/>
            <a:ext cx="217932" cy="219454"/>
            <a:chOff x="0" y="0"/>
            <a:chExt cx="217931" cy="219453"/>
          </a:xfrm>
        </p:grpSpPr>
        <p:sp>
          <p:nvSpPr>
            <p:cNvPr id="1245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6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50" name="그룹 29"/>
          <p:cNvGrpSpPr/>
          <p:nvPr/>
        </p:nvGrpSpPr>
        <p:grpSpPr>
          <a:xfrm>
            <a:off x="8120633" y="2186244"/>
            <a:ext cx="217932" cy="219455"/>
            <a:chOff x="0" y="0"/>
            <a:chExt cx="217931" cy="219453"/>
          </a:xfrm>
        </p:grpSpPr>
        <p:sp>
          <p:nvSpPr>
            <p:cNvPr id="1248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9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253" name="그룹 25"/>
          <p:cNvGrpSpPr/>
          <p:nvPr/>
        </p:nvGrpSpPr>
        <p:grpSpPr>
          <a:xfrm>
            <a:off x="457198" y="1208645"/>
            <a:ext cx="217932" cy="219455"/>
            <a:chOff x="0" y="0"/>
            <a:chExt cx="217931" cy="219453"/>
          </a:xfrm>
        </p:grpSpPr>
        <p:sp>
          <p:nvSpPr>
            <p:cNvPr id="1251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2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254" name="직선 화살표 연결선 4"/>
          <p:cNvSpPr/>
          <p:nvPr/>
        </p:nvSpPr>
        <p:spPr>
          <a:xfrm>
            <a:off x="566165" y="1428100"/>
            <a:ext cx="729236" cy="3067701"/>
          </a:xfrm>
          <a:prstGeom prst="line">
            <a:avLst/>
          </a:prstGeom>
          <a:ln w="28575">
            <a:solidFill>
              <a:srgbClr val="11FB0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55" name="직선 화살표 연결선 37"/>
          <p:cNvSpPr/>
          <p:nvPr/>
        </p:nvSpPr>
        <p:spPr>
          <a:xfrm>
            <a:off x="566165" y="1428099"/>
            <a:ext cx="424436" cy="3896757"/>
          </a:xfrm>
          <a:prstGeom prst="line">
            <a:avLst/>
          </a:prstGeom>
          <a:ln w="28575">
            <a:solidFill>
              <a:srgbClr val="11FB0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56" name="TextBox 20"/>
          <p:cNvSpPr txBox="1"/>
          <p:nvPr/>
        </p:nvSpPr>
        <p:spPr>
          <a:xfrm>
            <a:off x="8384283" y="2109337"/>
            <a:ext cx="3424254" cy="75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@Transactional</a:t>
            </a:r>
            <a:br/>
            <a:r>
              <a:t>하나의 로직안에 두 번 이상 변경 작업이</a:t>
            </a:r>
            <a:br/>
            <a:r>
              <a:t>수행 되기 때문에 </a:t>
            </a:r>
            <a:r>
              <a:t>@Transaction </a:t>
            </a:r>
            <a:r>
              <a:t>적용</a:t>
            </a:r>
          </a:p>
        </p:txBody>
      </p:sp>
      <p:grpSp>
        <p:nvGrpSpPr>
          <p:cNvPr id="1259" name="그룹 21"/>
          <p:cNvGrpSpPr/>
          <p:nvPr/>
        </p:nvGrpSpPr>
        <p:grpSpPr>
          <a:xfrm>
            <a:off x="457199" y="976580"/>
            <a:ext cx="217933" cy="219455"/>
            <a:chOff x="0" y="0"/>
            <a:chExt cx="217931" cy="219453"/>
          </a:xfrm>
        </p:grpSpPr>
        <p:sp>
          <p:nvSpPr>
            <p:cNvPr id="125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60" name="직선 화살표 연결선 3"/>
          <p:cNvSpPr/>
          <p:nvPr/>
        </p:nvSpPr>
        <p:spPr>
          <a:xfrm flipH="1">
            <a:off x="5867399" y="1862327"/>
            <a:ext cx="2253235" cy="1099623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3" grpId="4"/>
      <p:bldP build="whole" bldLvl="1" animBg="1" rev="0" advAuto="0" spid="1247" grpId="1"/>
      <p:bldP build="whole" bldLvl="1" animBg="1" rev="0" advAuto="0" spid="1259" grpId="3"/>
      <p:bldP build="whole" bldLvl="1" animBg="1" rev="0" advAuto="0" spid="1256" grpId="8"/>
      <p:bldP build="whole" bldLvl="1" animBg="1" rev="0" advAuto="0" spid="1254" grpId="6"/>
      <p:bldP build="whole" bldLvl="1" animBg="1" rev="0" advAuto="0" spid="1250" grpId="7"/>
      <p:bldP build="whole" bldLvl="1" animBg="1" rev="0" advAuto="0" spid="1255" grpId="5"/>
      <p:bldP build="whole" bldLvl="1" animBg="1" rev="0" advAuto="0" spid="1260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304800"/>
            <a:ext cx="3886200" cy="624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object 3"/>
          <p:cNvSpPr/>
          <p:nvPr/>
        </p:nvSpPr>
        <p:spPr>
          <a:xfrm>
            <a:off x="8458199" y="2958770"/>
            <a:ext cx="2893952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4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3-2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스프린트</a:t>
            </a:r>
            <a:r>
              <a:rPr sz="2000"/>
              <a:t> </a:t>
            </a:r>
            <a:r>
              <a:rPr sz="2000"/>
              <a:t>시작</a:t>
            </a:r>
          </a:p>
        </p:txBody>
      </p:sp>
      <p:sp>
        <p:nvSpPr>
          <p:cNvPr id="1265" name="TextBox 15"/>
          <p:cNvSpPr txBox="1"/>
          <p:nvPr/>
        </p:nvSpPr>
        <p:spPr>
          <a:xfrm>
            <a:off x="8428989" y="1635753"/>
            <a:ext cx="3424254" cy="1234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시작중인 스프린트 없이 클릭하면 해당</a:t>
            </a:r>
            <a:br/>
            <a:r>
              <a:t>Alert </a:t>
            </a:r>
            <a:r>
              <a:t>발생</a:t>
            </a:r>
          </a:p>
          <a:p>
            <a:pPr>
              <a:defRPr sz="1600"/>
            </a:pPr>
          </a:p>
          <a:p>
            <a:pPr>
              <a:defRPr sz="1400"/>
            </a:pPr>
            <a:r>
              <a:t>스프린트를 시작해야 본격적인 프로젝트</a:t>
            </a:r>
            <a:br/>
            <a:r>
              <a:t>진행 가능</a:t>
            </a:r>
          </a:p>
        </p:txBody>
      </p:sp>
      <p:sp>
        <p:nvSpPr>
          <p:cNvPr id="1266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69" name="그룹 7"/>
          <p:cNvGrpSpPr/>
          <p:nvPr/>
        </p:nvGrpSpPr>
        <p:grpSpPr>
          <a:xfrm>
            <a:off x="1942667" y="6248400"/>
            <a:ext cx="217932" cy="219454"/>
            <a:chOff x="0" y="0"/>
            <a:chExt cx="217931" cy="219453"/>
          </a:xfrm>
        </p:grpSpPr>
        <p:sp>
          <p:nvSpPr>
            <p:cNvPr id="126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72" name="그룹 26"/>
          <p:cNvGrpSpPr/>
          <p:nvPr/>
        </p:nvGrpSpPr>
        <p:grpSpPr>
          <a:xfrm>
            <a:off x="8120633" y="1752600"/>
            <a:ext cx="217932" cy="219454"/>
            <a:chOff x="0" y="0"/>
            <a:chExt cx="217931" cy="219453"/>
          </a:xfrm>
        </p:grpSpPr>
        <p:sp>
          <p:nvSpPr>
            <p:cNvPr id="1270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1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75" name="그룹 29"/>
          <p:cNvGrpSpPr/>
          <p:nvPr/>
        </p:nvGrpSpPr>
        <p:grpSpPr>
          <a:xfrm>
            <a:off x="8120633" y="2409745"/>
            <a:ext cx="217932" cy="219455"/>
            <a:chOff x="0" y="0"/>
            <a:chExt cx="217931" cy="219453"/>
          </a:xfrm>
        </p:grpSpPr>
        <p:sp>
          <p:nvSpPr>
            <p:cNvPr id="1273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4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1276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8470" y="304800"/>
            <a:ext cx="3394886" cy="22729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9" name="그룹 17"/>
          <p:cNvGrpSpPr/>
          <p:nvPr/>
        </p:nvGrpSpPr>
        <p:grpSpPr>
          <a:xfrm>
            <a:off x="4288956" y="533400"/>
            <a:ext cx="217932" cy="219454"/>
            <a:chOff x="0" y="0"/>
            <a:chExt cx="217931" cy="219453"/>
          </a:xfrm>
        </p:grpSpPr>
        <p:sp>
          <p:nvSpPr>
            <p:cNvPr id="127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bject 4"/>
          <p:cNvSpPr/>
          <p:nvPr/>
        </p:nvSpPr>
        <p:spPr>
          <a:xfrm>
            <a:off x="8839199" y="380999"/>
            <a:ext cx="746254" cy="4504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TextBox 5"/>
          <p:cNvSpPr txBox="1"/>
          <p:nvPr/>
        </p:nvSpPr>
        <p:spPr>
          <a:xfrm>
            <a:off x="9723119" y="462136"/>
            <a:ext cx="18223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서비스 아키텍처</a:t>
            </a:r>
          </a:p>
        </p:txBody>
      </p:sp>
      <p:sp>
        <p:nvSpPr>
          <p:cNvPr id="256" name="object 2"/>
          <p:cNvSpPr/>
          <p:nvPr/>
        </p:nvSpPr>
        <p:spPr>
          <a:xfrm>
            <a:off x="9401529" y="9906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1" name="그룹 73"/>
          <p:cNvGrpSpPr/>
          <p:nvPr/>
        </p:nvGrpSpPr>
        <p:grpSpPr>
          <a:xfrm>
            <a:off x="381000" y="381000"/>
            <a:ext cx="8686801" cy="5638800"/>
            <a:chOff x="0" y="0"/>
            <a:chExt cx="8686800" cy="5638800"/>
          </a:xfrm>
        </p:grpSpPr>
        <p:grpSp>
          <p:nvGrpSpPr>
            <p:cNvPr id="259" name="모서리가 둥근 직사각형 2"/>
            <p:cNvGrpSpPr/>
            <p:nvPr/>
          </p:nvGrpSpPr>
          <p:grpSpPr>
            <a:xfrm>
              <a:off x="-1" y="2106930"/>
              <a:ext cx="2362201" cy="1424940"/>
              <a:chOff x="0" y="0"/>
              <a:chExt cx="2362199" cy="1424939"/>
            </a:xfrm>
          </p:grpSpPr>
          <p:sp>
            <p:nvSpPr>
              <p:cNvPr id="257" name="모서리가 둥근 직사각형"/>
              <p:cNvSpPr/>
              <p:nvPr/>
            </p:nvSpPr>
            <p:spPr>
              <a:xfrm>
                <a:off x="0" y="73405"/>
                <a:ext cx="2362200" cy="1278129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8" name="Ec2…"/>
              <p:cNvSpPr txBox="1"/>
              <p:nvPr/>
            </p:nvSpPr>
            <p:spPr>
              <a:xfrm>
                <a:off x="108112" y="0"/>
                <a:ext cx="2145975" cy="1424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Config,Eureka,Auth,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RabbitMQ</a:t>
                </a:r>
                <a:br/>
                <a:r>
                  <a:t>Server</a:t>
                </a:r>
              </a:p>
            </p:txBody>
          </p:sp>
        </p:grpSp>
        <p:grpSp>
          <p:nvGrpSpPr>
            <p:cNvPr id="262" name="모서리가 둥근 직사각형 77"/>
            <p:cNvGrpSpPr/>
            <p:nvPr/>
          </p:nvGrpSpPr>
          <p:grpSpPr>
            <a:xfrm>
              <a:off x="4544910" y="2106930"/>
              <a:ext cx="1893437" cy="1424940"/>
              <a:chOff x="0" y="0"/>
              <a:chExt cx="1893435" cy="1424939"/>
            </a:xfrm>
          </p:grpSpPr>
          <p:sp>
            <p:nvSpPr>
              <p:cNvPr id="260" name="모서리가 둥근 직사각형"/>
              <p:cNvSpPr/>
              <p:nvPr/>
            </p:nvSpPr>
            <p:spPr>
              <a:xfrm>
                <a:off x="0" y="73405"/>
                <a:ext cx="1893436" cy="1278129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Ec2…"/>
              <p:cNvSpPr txBox="1"/>
              <p:nvPr/>
            </p:nvSpPr>
            <p:spPr>
              <a:xfrm>
                <a:off x="108112" y="0"/>
                <a:ext cx="1677211" cy="1424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User-gateway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Order-gateway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Product-gateway</a:t>
                </a:r>
              </a:p>
            </p:txBody>
          </p:sp>
        </p:grpSp>
        <p:grpSp>
          <p:nvGrpSpPr>
            <p:cNvPr id="265" name="모서리가 둥근 직사각형 79"/>
            <p:cNvGrpSpPr/>
            <p:nvPr/>
          </p:nvGrpSpPr>
          <p:grpSpPr>
            <a:xfrm>
              <a:off x="2296455" y="4355913"/>
              <a:ext cx="1893437" cy="1278129"/>
              <a:chOff x="0" y="0"/>
              <a:chExt cx="1893435" cy="1278127"/>
            </a:xfrm>
          </p:grpSpPr>
          <p:sp>
            <p:nvSpPr>
              <p:cNvPr id="263" name="모서리가 둥근 직사각형"/>
              <p:cNvSpPr/>
              <p:nvPr/>
            </p:nvSpPr>
            <p:spPr>
              <a:xfrm>
                <a:off x="0" y="0"/>
                <a:ext cx="1893436" cy="127812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4" name="Ec2…"/>
              <p:cNvSpPr txBox="1"/>
              <p:nvPr/>
            </p:nvSpPr>
            <p:spPr>
              <a:xfrm>
                <a:off x="108112" y="326643"/>
                <a:ext cx="1677211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User-service</a:t>
                </a:r>
              </a:p>
            </p:txBody>
          </p:sp>
        </p:grpSp>
        <p:grpSp>
          <p:nvGrpSpPr>
            <p:cNvPr id="268" name="모서리가 둥근 직사각형 81"/>
            <p:cNvGrpSpPr/>
            <p:nvPr/>
          </p:nvGrpSpPr>
          <p:grpSpPr>
            <a:xfrm>
              <a:off x="4544910" y="4360672"/>
              <a:ext cx="1893437" cy="1278129"/>
              <a:chOff x="0" y="0"/>
              <a:chExt cx="1893435" cy="1278127"/>
            </a:xfrm>
          </p:grpSpPr>
          <p:sp>
            <p:nvSpPr>
              <p:cNvPr id="266" name="모서리가 둥근 직사각형"/>
              <p:cNvSpPr/>
              <p:nvPr/>
            </p:nvSpPr>
            <p:spPr>
              <a:xfrm>
                <a:off x="0" y="0"/>
                <a:ext cx="1893436" cy="127812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7" name="Ec2…"/>
              <p:cNvSpPr txBox="1"/>
              <p:nvPr/>
            </p:nvSpPr>
            <p:spPr>
              <a:xfrm>
                <a:off x="108112" y="193294"/>
                <a:ext cx="1677211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Product-service</a:t>
                </a:r>
              </a:p>
            </p:txBody>
          </p:sp>
        </p:grpSp>
        <p:grpSp>
          <p:nvGrpSpPr>
            <p:cNvPr id="271" name="모서리가 둥근 직사각형 82"/>
            <p:cNvGrpSpPr/>
            <p:nvPr/>
          </p:nvGrpSpPr>
          <p:grpSpPr>
            <a:xfrm>
              <a:off x="6793365" y="4355913"/>
              <a:ext cx="1893436" cy="1278129"/>
              <a:chOff x="0" y="0"/>
              <a:chExt cx="1893435" cy="1278127"/>
            </a:xfrm>
          </p:grpSpPr>
          <p:sp>
            <p:nvSpPr>
              <p:cNvPr id="269" name="모서리가 둥근 직사각형"/>
              <p:cNvSpPr/>
              <p:nvPr/>
            </p:nvSpPr>
            <p:spPr>
              <a:xfrm>
                <a:off x="0" y="0"/>
                <a:ext cx="1893436" cy="127812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0" name="Ec2…"/>
              <p:cNvSpPr txBox="1"/>
              <p:nvPr/>
            </p:nvSpPr>
            <p:spPr>
              <a:xfrm>
                <a:off x="108112" y="326643"/>
                <a:ext cx="1677211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Order-service</a:t>
                </a:r>
              </a:p>
            </p:txBody>
          </p:sp>
        </p:grpSp>
        <p:grpSp>
          <p:nvGrpSpPr>
            <p:cNvPr id="274" name="모서리가 둥근 직사각형 84"/>
            <p:cNvGrpSpPr/>
            <p:nvPr/>
          </p:nvGrpSpPr>
          <p:grpSpPr>
            <a:xfrm>
              <a:off x="4544910" y="-1"/>
              <a:ext cx="1893437" cy="1278129"/>
              <a:chOff x="0" y="0"/>
              <a:chExt cx="1893435" cy="1278127"/>
            </a:xfrm>
          </p:grpSpPr>
          <p:sp>
            <p:nvSpPr>
              <p:cNvPr id="272" name="모서리가 둥근 직사각형"/>
              <p:cNvSpPr/>
              <p:nvPr/>
            </p:nvSpPr>
            <p:spPr>
              <a:xfrm>
                <a:off x="0" y="0"/>
                <a:ext cx="1893436" cy="127812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3" name="Ec2…"/>
              <p:cNvSpPr txBox="1"/>
              <p:nvPr/>
            </p:nvSpPr>
            <p:spPr>
              <a:xfrm>
                <a:off x="108112" y="326643"/>
                <a:ext cx="1677211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Front-service</a:t>
                </a:r>
              </a:p>
            </p:txBody>
          </p:sp>
        </p:grpSp>
        <p:pic>
          <p:nvPicPr>
            <p:cNvPr id="275" name="그림 14" descr="그림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726" y="1503679"/>
              <a:ext cx="987164" cy="53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그림 28" descr="그림 2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6554" y="1145412"/>
              <a:ext cx="703543" cy="893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직선 화살표 연결선 89"/>
            <p:cNvSpPr/>
            <p:nvPr/>
          </p:nvSpPr>
          <p:spPr>
            <a:xfrm>
              <a:off x="5491628" y="1278127"/>
              <a:ext cx="1" cy="902209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직선 화살표 연결선 58"/>
            <p:cNvSpPr/>
            <p:nvPr/>
          </p:nvSpPr>
          <p:spPr>
            <a:xfrm flipH="1">
              <a:off x="3243174" y="3458464"/>
              <a:ext cx="2248455" cy="89745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직선 화살표 연결선 98"/>
            <p:cNvSpPr/>
            <p:nvPr/>
          </p:nvSpPr>
          <p:spPr>
            <a:xfrm>
              <a:off x="5491628" y="3458463"/>
              <a:ext cx="1" cy="90221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직선 화살표 연결선 101"/>
            <p:cNvSpPr/>
            <p:nvPr/>
          </p:nvSpPr>
          <p:spPr>
            <a:xfrm>
              <a:off x="5491628" y="3458464"/>
              <a:ext cx="2248455" cy="89745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228" y="457200"/>
            <a:ext cx="4343401" cy="3167128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object 3"/>
          <p:cNvSpPr/>
          <p:nvPr/>
        </p:nvSpPr>
        <p:spPr>
          <a:xfrm>
            <a:off x="8458199" y="54102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3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3-3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멤버 테이블</a:t>
            </a:r>
          </a:p>
        </p:txBody>
      </p:sp>
      <p:sp>
        <p:nvSpPr>
          <p:cNvPr id="1284" name="TextBox 15"/>
          <p:cNvSpPr txBox="1"/>
          <p:nvPr/>
        </p:nvSpPr>
        <p:spPr>
          <a:xfrm>
            <a:off x="8428989" y="1635753"/>
            <a:ext cx="3424254" cy="235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프로젝트에 참여 중인 멤버들을 표시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400"/>
            </a:pPr>
            <a:r>
              <a:t>해당 멤버를 클릭 시 일대일 채팅 시작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* </a:t>
            </a:r>
            <a:r>
              <a:t>웹소켓</a:t>
            </a:r>
            <a:r>
              <a:t> </a:t>
            </a:r>
            <a:r>
              <a:t>STOMP</a:t>
            </a:r>
            <a:r>
              <a:t>를 통해 구현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* </a:t>
            </a:r>
            <a:r>
              <a:t>채팅 스크롤이 가장 아래에 있을 경우</a:t>
            </a:r>
            <a:br/>
            <a:r>
              <a:t>포커싱</a:t>
            </a:r>
            <a:r>
              <a:t>.</a:t>
            </a:r>
            <a:r>
              <a:t> 그 외 채팅을 읽거나 스크롤이 위에</a:t>
            </a:r>
            <a:br/>
            <a:r>
              <a:t>있을 경우 포커싱이 작동하지 않도록 구현</a:t>
            </a:r>
          </a:p>
        </p:txBody>
      </p:sp>
      <p:sp>
        <p:nvSpPr>
          <p:cNvPr id="1285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88" name="그룹 7"/>
          <p:cNvGrpSpPr/>
          <p:nvPr/>
        </p:nvGrpSpPr>
        <p:grpSpPr>
          <a:xfrm>
            <a:off x="343264" y="457200"/>
            <a:ext cx="217932" cy="219454"/>
            <a:chOff x="0" y="0"/>
            <a:chExt cx="217931" cy="219453"/>
          </a:xfrm>
        </p:grpSpPr>
        <p:sp>
          <p:nvSpPr>
            <p:cNvPr id="1286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7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91" name="그룹 26"/>
          <p:cNvGrpSpPr/>
          <p:nvPr/>
        </p:nvGrpSpPr>
        <p:grpSpPr>
          <a:xfrm>
            <a:off x="8120633" y="1752600"/>
            <a:ext cx="217932" cy="219454"/>
            <a:chOff x="0" y="0"/>
            <a:chExt cx="217931" cy="219453"/>
          </a:xfrm>
        </p:grpSpPr>
        <p:sp>
          <p:nvSpPr>
            <p:cNvPr id="1289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0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294" name="그룹 29"/>
          <p:cNvGrpSpPr/>
          <p:nvPr/>
        </p:nvGrpSpPr>
        <p:grpSpPr>
          <a:xfrm>
            <a:off x="8120633" y="2409745"/>
            <a:ext cx="217932" cy="219455"/>
            <a:chOff x="0" y="0"/>
            <a:chExt cx="217931" cy="219453"/>
          </a:xfrm>
        </p:grpSpPr>
        <p:sp>
          <p:nvSpPr>
            <p:cNvPr id="1292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3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297" name="그룹 17"/>
          <p:cNvGrpSpPr/>
          <p:nvPr/>
        </p:nvGrpSpPr>
        <p:grpSpPr>
          <a:xfrm>
            <a:off x="1129919" y="840661"/>
            <a:ext cx="217932" cy="219455"/>
            <a:chOff x="0" y="0"/>
            <a:chExt cx="217931" cy="219453"/>
          </a:xfrm>
        </p:grpSpPr>
        <p:sp>
          <p:nvSpPr>
            <p:cNvPr id="1295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6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298" name="직선 화살표 연결선 5"/>
          <p:cNvSpPr/>
          <p:nvPr/>
        </p:nvSpPr>
        <p:spPr>
          <a:xfrm>
            <a:off x="1238886" y="1060116"/>
            <a:ext cx="2113915" cy="1759284"/>
          </a:xfrm>
          <a:prstGeom prst="line">
            <a:avLst/>
          </a:prstGeom>
          <a:ln w="28575">
            <a:solidFill>
              <a:srgbClr val="11FB0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299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5705" y="2158973"/>
            <a:ext cx="4333162" cy="4375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2939619"/>
            <a:ext cx="7543801" cy="136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4419600"/>
            <a:ext cx="7543800" cy="13394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object 3"/>
          <p:cNvSpPr/>
          <p:nvPr/>
        </p:nvSpPr>
        <p:spPr>
          <a:xfrm>
            <a:off x="8305799" y="5715000"/>
            <a:ext cx="289395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04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3-3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채팅 기능 구현</a:t>
            </a:r>
          </a:p>
        </p:txBody>
      </p:sp>
      <p:sp>
        <p:nvSpPr>
          <p:cNvPr id="1305" name="TextBox 15"/>
          <p:cNvSpPr txBox="1"/>
          <p:nvPr/>
        </p:nvSpPr>
        <p:spPr>
          <a:xfrm>
            <a:off x="8351519" y="1635753"/>
            <a:ext cx="3501724" cy="144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1. </a:t>
            </a:r>
            <a:r>
              <a:t>트러블 슈팅</a:t>
            </a:r>
          </a:p>
          <a:p>
            <a:pPr>
              <a:defRPr sz="1400"/>
            </a:pPr>
            <a:r>
              <a:t>서버를 구동했을 때               와 같은 에러</a:t>
            </a:r>
            <a:br/>
            <a:r>
              <a:t>메시지와 함께 서버가 제대로 구동되지 않음</a:t>
            </a:r>
            <a:br/>
            <a:br/>
            <a:r>
              <a:t>- </a:t>
            </a:r>
            <a:r>
              <a:t>원인</a:t>
            </a:r>
            <a:r>
              <a:t>: </a:t>
            </a:r>
            <a:r>
              <a:t>해당 프로젝트의 스프링 버전 및 </a:t>
            </a:r>
            <a:br/>
            <a:r>
              <a:t>websocket, messaging </a:t>
            </a:r>
            <a:r>
              <a:t>간의 의존성 문제</a:t>
            </a:r>
          </a:p>
        </p:txBody>
      </p:sp>
      <p:sp>
        <p:nvSpPr>
          <p:cNvPr id="1306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09" name="그룹 7"/>
          <p:cNvGrpSpPr/>
          <p:nvPr/>
        </p:nvGrpSpPr>
        <p:grpSpPr>
          <a:xfrm>
            <a:off x="10032149" y="1888258"/>
            <a:ext cx="217932" cy="219455"/>
            <a:chOff x="0" y="0"/>
            <a:chExt cx="217931" cy="219453"/>
          </a:xfrm>
        </p:grpSpPr>
        <p:sp>
          <p:nvSpPr>
            <p:cNvPr id="130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12" name="그룹 26"/>
          <p:cNvGrpSpPr/>
          <p:nvPr/>
        </p:nvGrpSpPr>
        <p:grpSpPr>
          <a:xfrm>
            <a:off x="106981" y="2805121"/>
            <a:ext cx="457201" cy="386351"/>
            <a:chOff x="0" y="0"/>
            <a:chExt cx="457200" cy="386350"/>
          </a:xfrm>
        </p:grpSpPr>
        <p:sp>
          <p:nvSpPr>
            <p:cNvPr id="1310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1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15" name="그룹 29"/>
          <p:cNvGrpSpPr/>
          <p:nvPr/>
        </p:nvGrpSpPr>
        <p:grpSpPr>
          <a:xfrm>
            <a:off x="10305442" y="1888258"/>
            <a:ext cx="217932" cy="219455"/>
            <a:chOff x="0" y="0"/>
            <a:chExt cx="217931" cy="219453"/>
          </a:xfrm>
        </p:grpSpPr>
        <p:sp>
          <p:nvSpPr>
            <p:cNvPr id="1313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4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18" name="그룹 17"/>
          <p:cNvGrpSpPr/>
          <p:nvPr/>
        </p:nvGrpSpPr>
        <p:grpSpPr>
          <a:xfrm>
            <a:off x="83358" y="4286642"/>
            <a:ext cx="504447" cy="438911"/>
            <a:chOff x="0" y="0"/>
            <a:chExt cx="504446" cy="438909"/>
          </a:xfrm>
        </p:grpSpPr>
        <p:sp>
          <p:nvSpPr>
            <p:cNvPr id="1316" name="object 255"/>
            <p:cNvSpPr/>
            <p:nvPr/>
          </p:nvSpPr>
          <p:spPr>
            <a:xfrm>
              <a:off x="-1" y="-1"/>
              <a:ext cx="504448" cy="43891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7" name="object 256"/>
            <p:cNvSpPr txBox="1"/>
            <p:nvPr/>
          </p:nvSpPr>
          <p:spPr>
            <a:xfrm>
              <a:off x="185201" y="79246"/>
              <a:ext cx="21312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1319" name="그림 3" descr="그림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0855" y="544231"/>
            <a:ext cx="4292821" cy="2057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454" y="3238617"/>
            <a:ext cx="4203917" cy="1422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2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687" y="372037"/>
            <a:ext cx="5346976" cy="2527432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object 3"/>
          <p:cNvSpPr/>
          <p:nvPr/>
        </p:nvSpPr>
        <p:spPr>
          <a:xfrm>
            <a:off x="8383269" y="396045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4" name="TextBox 14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3-3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채팅 기능 구현</a:t>
            </a:r>
          </a:p>
        </p:txBody>
      </p:sp>
      <p:sp>
        <p:nvSpPr>
          <p:cNvPr id="1325" name="TextBox 15"/>
          <p:cNvSpPr txBox="1"/>
          <p:nvPr/>
        </p:nvSpPr>
        <p:spPr>
          <a:xfrm>
            <a:off x="8351519" y="1635753"/>
            <a:ext cx="3501724" cy="234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- </a:t>
            </a:r>
            <a:r>
              <a:t>해결 과정</a:t>
            </a:r>
            <a:r>
              <a:t>: </a:t>
            </a:r>
            <a:br/>
            <a:r>
              <a:t>1) </a:t>
            </a:r>
            <a:r>
              <a:t>해당 기능들의 의존성을 맞추기 위해 여러가지 버전을 조합하면서 시도해야함</a:t>
            </a:r>
            <a:r>
              <a:t> </a:t>
            </a:r>
            <a:r>
              <a:t>-&gt; </a:t>
            </a:r>
            <a:r>
              <a:t>완전한 해결책이 되지 못함</a:t>
            </a:r>
            <a:r>
              <a:t>.</a:t>
            </a:r>
          </a:p>
          <a:p>
            <a:pPr>
              <a:defRPr sz="1400"/>
            </a:pPr>
            <a:br/>
            <a:r>
              <a:t>2)        </a:t>
            </a:r>
            <a:r>
              <a:t>의존성을 자동으로 관리해주는 </a:t>
            </a:r>
            <a:br/>
            <a:r>
              <a:t>스프링 </a:t>
            </a:r>
            <a:r>
              <a:t>BOM</a:t>
            </a:r>
            <a:r>
              <a:t>을 사용 그 다음      기존의 있던 </a:t>
            </a:r>
            <a:br/>
            <a:r>
              <a:t>&lt;version&gt;&lt;/version&gt;</a:t>
            </a:r>
            <a:r>
              <a:t>을 제거해 주면 스프링</a:t>
            </a:r>
            <a:br/>
            <a:r>
              <a:t>Bom</a:t>
            </a:r>
            <a:r>
              <a:t>이 알아서 의존성을 맞추어서 필요한</a:t>
            </a:r>
            <a:br/>
            <a:r>
              <a:t>버전의 기능을 설치한다</a:t>
            </a:r>
            <a:r>
              <a:t>.</a:t>
            </a:r>
          </a:p>
        </p:txBody>
      </p:sp>
      <p:sp>
        <p:nvSpPr>
          <p:cNvPr id="1326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29" name="그룹 7"/>
          <p:cNvGrpSpPr/>
          <p:nvPr/>
        </p:nvGrpSpPr>
        <p:grpSpPr>
          <a:xfrm>
            <a:off x="8610599" y="2778561"/>
            <a:ext cx="217933" cy="219455"/>
            <a:chOff x="0" y="0"/>
            <a:chExt cx="217931" cy="219453"/>
          </a:xfrm>
        </p:grpSpPr>
        <p:sp>
          <p:nvSpPr>
            <p:cNvPr id="1327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8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32" name="그룹 26"/>
          <p:cNvGrpSpPr/>
          <p:nvPr/>
        </p:nvGrpSpPr>
        <p:grpSpPr>
          <a:xfrm>
            <a:off x="146524" y="178862"/>
            <a:ext cx="457201" cy="386351"/>
            <a:chOff x="0" y="0"/>
            <a:chExt cx="457200" cy="386350"/>
          </a:xfrm>
        </p:grpSpPr>
        <p:sp>
          <p:nvSpPr>
            <p:cNvPr id="1330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1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35" name="그룹 29"/>
          <p:cNvGrpSpPr/>
          <p:nvPr/>
        </p:nvGrpSpPr>
        <p:grpSpPr>
          <a:xfrm>
            <a:off x="10515599" y="2963156"/>
            <a:ext cx="217933" cy="219455"/>
            <a:chOff x="0" y="0"/>
            <a:chExt cx="217931" cy="219453"/>
          </a:xfrm>
        </p:grpSpPr>
        <p:sp>
          <p:nvSpPr>
            <p:cNvPr id="1333" name="object 255"/>
            <p:cNvSpPr/>
            <p:nvPr/>
          </p:nvSpPr>
          <p:spPr>
            <a:xfrm>
              <a:off x="-1" y="0"/>
              <a:ext cx="217933" cy="21945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4" name="object 256"/>
            <p:cNvSpPr txBox="1"/>
            <p:nvPr/>
          </p:nvSpPr>
          <p:spPr>
            <a:xfrm>
              <a:off x="80011" y="45973"/>
              <a:ext cx="9207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38" name="그룹 17"/>
          <p:cNvGrpSpPr/>
          <p:nvPr/>
        </p:nvGrpSpPr>
        <p:grpSpPr>
          <a:xfrm>
            <a:off x="99277" y="3020747"/>
            <a:ext cx="504448" cy="438910"/>
            <a:chOff x="0" y="0"/>
            <a:chExt cx="504446" cy="438909"/>
          </a:xfrm>
        </p:grpSpPr>
        <p:sp>
          <p:nvSpPr>
            <p:cNvPr id="1336" name="object 255"/>
            <p:cNvSpPr/>
            <p:nvPr/>
          </p:nvSpPr>
          <p:spPr>
            <a:xfrm>
              <a:off x="-1" y="-1"/>
              <a:ext cx="504448" cy="43891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7" name="object 256"/>
            <p:cNvSpPr txBox="1"/>
            <p:nvPr/>
          </p:nvSpPr>
          <p:spPr>
            <a:xfrm>
              <a:off x="185201" y="79246"/>
              <a:ext cx="21312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TextBox 134"/>
          <p:cNvSpPr txBox="1"/>
          <p:nvPr/>
        </p:nvSpPr>
        <p:spPr>
          <a:xfrm>
            <a:off x="8275319" y="1576762"/>
            <a:ext cx="3214292" cy="406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1. </a:t>
            </a:r>
            <a:r>
              <a:t>스프린트 시작 후 해당 기간동안</a:t>
            </a:r>
          </a:p>
          <a:p>
            <a:pPr>
              <a:defRPr sz="1400"/>
            </a:pPr>
            <a:r>
              <a:t>칸반 보드를 이용하여 프로젝트를</a:t>
            </a:r>
          </a:p>
          <a:p>
            <a:pPr>
              <a:defRPr sz="1400"/>
            </a:pPr>
            <a:r>
              <a:t>관리할 수 있음</a:t>
            </a: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2. </a:t>
            </a:r>
            <a:r>
              <a:t>각 요소는 </a:t>
            </a:r>
            <a:r>
              <a:t>Task </a:t>
            </a:r>
            <a:r>
              <a:t>요소들임</a:t>
            </a:r>
          </a:p>
          <a:p>
            <a:pPr marL="342900" indent="-342900">
              <a:buSzPct val="100000"/>
              <a:buAutoNum type="arabicPeriod" startAt="2"/>
              <a:defRPr sz="1400"/>
            </a:pPr>
          </a:p>
          <a:p>
            <a:pPr>
              <a:defRPr sz="1400"/>
            </a:pPr>
            <a:r>
              <a:t>3. Spring Socket</a:t>
            </a:r>
            <a:r>
              <a:t>과 </a:t>
            </a:r>
            <a:r>
              <a:t>Dragula.js library</a:t>
            </a:r>
            <a:r>
              <a:t>를</a:t>
            </a:r>
          </a:p>
          <a:p>
            <a:pPr>
              <a:defRPr sz="1400"/>
            </a:pPr>
            <a:r>
              <a:t>이용하여 구현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4. </a:t>
            </a:r>
            <a:r>
              <a:t>실시간 화면 구현</a:t>
            </a:r>
            <a:br/>
            <a:br/>
            <a:r>
              <a:t>5. Dragula.js </a:t>
            </a:r>
            <a:r>
              <a:t>내부코드를 스프링 소켓에</a:t>
            </a:r>
            <a:r>
              <a:t> </a:t>
            </a:r>
            <a:r>
              <a:t>연동할 수 있도록 커스터</a:t>
            </a:r>
            <a:r>
              <a:t> </a:t>
            </a:r>
            <a:r>
              <a:t>마이징</a:t>
            </a:r>
          </a:p>
          <a:p>
            <a:pPr>
              <a:defRPr sz="1400"/>
            </a:pPr>
            <a:br/>
            <a:r>
              <a:t>6. </a:t>
            </a:r>
            <a:r>
              <a:t>칸반 보드의 변화를 실시간으로 감지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7. STOMP </a:t>
            </a:r>
            <a:r>
              <a:t>방식이 아닌 기본 웹 소켓 통신 방식으로 구현</a:t>
            </a:r>
          </a:p>
        </p:txBody>
      </p:sp>
      <p:pic>
        <p:nvPicPr>
          <p:cNvPr id="134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999" y="1085909"/>
            <a:ext cx="6781800" cy="5447459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object 3"/>
          <p:cNvSpPr/>
          <p:nvPr/>
        </p:nvSpPr>
        <p:spPr>
          <a:xfrm>
            <a:off x="8383269" y="5638800"/>
            <a:ext cx="2893951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3" name="TextBox 10"/>
          <p:cNvSpPr txBox="1"/>
          <p:nvPr/>
        </p:nvSpPr>
        <p:spPr>
          <a:xfrm>
            <a:off x="8275319" y="914399"/>
            <a:ext cx="31165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4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칸반 보드 구현</a:t>
            </a:r>
          </a:p>
        </p:txBody>
      </p:sp>
      <p:sp>
        <p:nvSpPr>
          <p:cNvPr id="1344" name="object 2"/>
          <p:cNvSpPr/>
          <p:nvPr/>
        </p:nvSpPr>
        <p:spPr>
          <a:xfrm>
            <a:off x="8383269" y="149319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5" name="TextBox 21"/>
          <p:cNvSpPr txBox="1"/>
          <p:nvPr/>
        </p:nvSpPr>
        <p:spPr>
          <a:xfrm>
            <a:off x="274319" y="228599"/>
            <a:ext cx="6995162" cy="1062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/webapp/resources/dragula/dragula.js </a:t>
            </a:r>
            <a:r>
              <a:t>내</a:t>
            </a:r>
          </a:p>
        </p:txBody>
      </p:sp>
      <p:sp>
        <p:nvSpPr>
          <p:cNvPr id="1346" name="TextBox 22"/>
          <p:cNvSpPr txBox="1"/>
          <p:nvPr/>
        </p:nvSpPr>
        <p:spPr>
          <a:xfrm>
            <a:off x="274319" y="685799"/>
            <a:ext cx="7147562" cy="71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</a:defRPr>
            </a:pPr>
            <a:r>
              <a:t>Release, doDrop, drop, remove, cleanup,isInitialPlace </a:t>
            </a:r>
            <a:r>
              <a:t>함수 수정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9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0" name="TextBox 133"/>
          <p:cNvSpPr txBox="1"/>
          <p:nvPr/>
        </p:nvSpPr>
        <p:spPr>
          <a:xfrm>
            <a:off x="8208897" y="2256868"/>
            <a:ext cx="309918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칸반보드 기능 구현</a:t>
            </a:r>
            <a:r>
              <a:t>(Front-End)</a:t>
            </a:r>
          </a:p>
        </p:txBody>
      </p:sp>
      <p:sp>
        <p:nvSpPr>
          <p:cNvPr id="1351" name="TextBox 134"/>
          <p:cNvSpPr txBox="1"/>
          <p:nvPr/>
        </p:nvSpPr>
        <p:spPr>
          <a:xfrm>
            <a:off x="8122919" y="2743199"/>
            <a:ext cx="3566162" cy="141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1. STOMP</a:t>
            </a:r>
            <a:r>
              <a:t> </a:t>
            </a:r>
            <a:r>
              <a:t>방식이 아닌 일반 웹소켓 방식으로 구현</a:t>
            </a:r>
            <a:br/>
            <a:br/>
            <a:r>
              <a:t>2. “|” </a:t>
            </a:r>
            <a:r>
              <a:t>구분자를 이용한 텍스트 형태의 메시지</a:t>
            </a:r>
            <a:r>
              <a:t> </a:t>
            </a:r>
          </a:p>
          <a:p>
            <a:pPr>
              <a:defRPr sz="1400"/>
            </a:pPr>
            <a:r>
              <a:t>“task.id|</a:t>
            </a:r>
            <a:r>
              <a:t>옮길위치</a:t>
            </a:r>
            <a:r>
              <a:t>|</a:t>
            </a:r>
            <a:r>
              <a:t>백업위치</a:t>
            </a:r>
            <a:r>
              <a:t>|</a:t>
            </a:r>
            <a:r>
              <a:t>백업</a:t>
            </a:r>
            <a:r>
              <a:t>Task.id”</a:t>
            </a:r>
            <a:br/>
          </a:p>
        </p:txBody>
      </p:sp>
      <p:pic>
        <p:nvPicPr>
          <p:cNvPr id="135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457200"/>
            <a:ext cx="4369026" cy="59947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5" name="그룹 12"/>
          <p:cNvGrpSpPr/>
          <p:nvPr/>
        </p:nvGrpSpPr>
        <p:grpSpPr>
          <a:xfrm>
            <a:off x="381000" y="3505200"/>
            <a:ext cx="457200" cy="386351"/>
            <a:chOff x="0" y="0"/>
            <a:chExt cx="457200" cy="386350"/>
          </a:xfrm>
        </p:grpSpPr>
        <p:sp>
          <p:nvSpPr>
            <p:cNvPr id="1353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4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58" name="그룹 15"/>
          <p:cNvGrpSpPr/>
          <p:nvPr/>
        </p:nvGrpSpPr>
        <p:grpSpPr>
          <a:xfrm>
            <a:off x="7705979" y="3626558"/>
            <a:ext cx="457201" cy="386351"/>
            <a:chOff x="0" y="0"/>
            <a:chExt cx="457200" cy="386350"/>
          </a:xfrm>
        </p:grpSpPr>
        <p:sp>
          <p:nvSpPr>
            <p:cNvPr id="1356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7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359" name="TextBox 18"/>
          <p:cNvSpPr txBox="1"/>
          <p:nvPr/>
        </p:nvSpPr>
        <p:spPr>
          <a:xfrm>
            <a:off x="8185706" y="1359936"/>
            <a:ext cx="311658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4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칸반 보드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38" y="1524000"/>
            <a:ext cx="6919062" cy="4946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138" y="634274"/>
            <a:ext cx="6919062" cy="765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4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5" name="TextBox 133"/>
          <p:cNvSpPr txBox="1"/>
          <p:nvPr/>
        </p:nvSpPr>
        <p:spPr>
          <a:xfrm>
            <a:off x="8208897" y="2256868"/>
            <a:ext cx="309918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칸반보드 기능 구현</a:t>
            </a:r>
            <a:r>
              <a:t>(Back-End)</a:t>
            </a:r>
          </a:p>
        </p:txBody>
      </p:sp>
      <p:sp>
        <p:nvSpPr>
          <p:cNvPr id="1366" name="TextBox 134"/>
          <p:cNvSpPr txBox="1"/>
          <p:nvPr/>
        </p:nvSpPr>
        <p:spPr>
          <a:xfrm>
            <a:off x="8112719" y="2668558"/>
            <a:ext cx="3566161" cy="1664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  </a:t>
            </a:r>
            <a:r>
              <a:t>동시성 처리에서 </a:t>
            </a:r>
            <a:r>
              <a:t>Thread-safe</a:t>
            </a:r>
            <a:r>
              <a:t>한 객체를 위해 </a:t>
            </a:r>
            <a:r>
              <a:t>ConcurrentHashMap </a:t>
            </a:r>
            <a:r>
              <a:t>사용</a:t>
            </a:r>
            <a:br/>
            <a:br/>
            <a:r>
              <a:t>   “|” </a:t>
            </a:r>
            <a:r>
              <a:t>구분자를 이용한 텍스트 형태의 메시지</a:t>
            </a:r>
            <a:r>
              <a:t> </a:t>
            </a:r>
          </a:p>
          <a:p>
            <a:pPr>
              <a:defRPr sz="1400"/>
            </a:pPr>
            <a:r>
              <a:t>“task.id|</a:t>
            </a:r>
            <a:r>
              <a:t>옮길위치</a:t>
            </a:r>
            <a:r>
              <a:t>|</a:t>
            </a:r>
            <a:r>
              <a:t>백업위치</a:t>
            </a:r>
            <a:r>
              <a:t>|</a:t>
            </a:r>
            <a:r>
              <a:t>백업</a:t>
            </a:r>
            <a:r>
              <a:t>Task.id”</a:t>
            </a:r>
            <a:r>
              <a:t>를 읽어와 </a:t>
            </a:r>
            <a:r>
              <a:t>task</a:t>
            </a:r>
            <a:r>
              <a:t>에 대한 </a:t>
            </a:r>
            <a:r>
              <a:t>update </a:t>
            </a:r>
            <a:r>
              <a:t>작업을 수행</a:t>
            </a:r>
            <a:br/>
          </a:p>
        </p:txBody>
      </p:sp>
      <p:grpSp>
        <p:nvGrpSpPr>
          <p:cNvPr id="1369" name="그룹 12"/>
          <p:cNvGrpSpPr/>
          <p:nvPr/>
        </p:nvGrpSpPr>
        <p:grpSpPr>
          <a:xfrm>
            <a:off x="167538" y="381000"/>
            <a:ext cx="457201" cy="386351"/>
            <a:chOff x="0" y="0"/>
            <a:chExt cx="457200" cy="386350"/>
          </a:xfrm>
        </p:grpSpPr>
        <p:sp>
          <p:nvSpPr>
            <p:cNvPr id="1367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8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72" name="그룹 15"/>
          <p:cNvGrpSpPr/>
          <p:nvPr/>
        </p:nvGrpSpPr>
        <p:grpSpPr>
          <a:xfrm>
            <a:off x="7772400" y="2602605"/>
            <a:ext cx="457200" cy="386351"/>
            <a:chOff x="0" y="0"/>
            <a:chExt cx="457200" cy="386350"/>
          </a:xfrm>
        </p:grpSpPr>
        <p:sp>
          <p:nvSpPr>
            <p:cNvPr id="1370" name="object 255"/>
            <p:cNvSpPr/>
            <p:nvPr/>
          </p:nvSpPr>
          <p:spPr>
            <a:xfrm>
              <a:off x="0" y="0"/>
              <a:ext cx="457200" cy="38635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1" name="object 256"/>
            <p:cNvSpPr txBox="1"/>
            <p:nvPr/>
          </p:nvSpPr>
          <p:spPr>
            <a:xfrm>
              <a:off x="167856" y="71277"/>
              <a:ext cx="19316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75" name="그룹 18"/>
          <p:cNvGrpSpPr/>
          <p:nvPr/>
        </p:nvGrpSpPr>
        <p:grpSpPr>
          <a:xfrm>
            <a:off x="624738" y="3420571"/>
            <a:ext cx="504447" cy="438910"/>
            <a:chOff x="0" y="0"/>
            <a:chExt cx="504446" cy="438909"/>
          </a:xfrm>
        </p:grpSpPr>
        <p:sp>
          <p:nvSpPr>
            <p:cNvPr id="1373" name="object 255"/>
            <p:cNvSpPr/>
            <p:nvPr/>
          </p:nvSpPr>
          <p:spPr>
            <a:xfrm>
              <a:off x="-1" y="-1"/>
              <a:ext cx="504448" cy="43891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4" name="object 256"/>
            <p:cNvSpPr txBox="1"/>
            <p:nvPr/>
          </p:nvSpPr>
          <p:spPr>
            <a:xfrm>
              <a:off x="185201" y="79246"/>
              <a:ext cx="21312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78" name="그룹 21"/>
          <p:cNvGrpSpPr/>
          <p:nvPr/>
        </p:nvGrpSpPr>
        <p:grpSpPr>
          <a:xfrm>
            <a:off x="7765852" y="3202702"/>
            <a:ext cx="504447" cy="438910"/>
            <a:chOff x="0" y="0"/>
            <a:chExt cx="504446" cy="438909"/>
          </a:xfrm>
        </p:grpSpPr>
        <p:sp>
          <p:nvSpPr>
            <p:cNvPr id="1376" name="object 255"/>
            <p:cNvSpPr/>
            <p:nvPr/>
          </p:nvSpPr>
          <p:spPr>
            <a:xfrm>
              <a:off x="-1" y="-1"/>
              <a:ext cx="504448" cy="43891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7" name="object 256"/>
            <p:cNvSpPr txBox="1"/>
            <p:nvPr/>
          </p:nvSpPr>
          <p:spPr>
            <a:xfrm>
              <a:off x="185201" y="79246"/>
              <a:ext cx="21312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spcBef>
                  <a:spcPts val="100"/>
                </a:spcBef>
                <a:defRPr b="1" sz="9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79" name="TextBox 24"/>
          <p:cNvSpPr txBox="1"/>
          <p:nvPr/>
        </p:nvSpPr>
        <p:spPr>
          <a:xfrm>
            <a:off x="8103336" y="1442809"/>
            <a:ext cx="311658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4</a:t>
            </a:r>
            <a:r>
              <a:rPr sz="2400"/>
              <a:t>.</a:t>
            </a:r>
            <a:r>
              <a:rPr sz="2000"/>
              <a:t> </a:t>
            </a:r>
            <a:r>
              <a:rPr sz="2000"/>
              <a:t>칸반 보드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그룹 16"/>
          <p:cNvGrpSpPr/>
          <p:nvPr/>
        </p:nvGrpSpPr>
        <p:grpSpPr>
          <a:xfrm>
            <a:off x="7005672" y="884253"/>
            <a:ext cx="964642" cy="964642"/>
            <a:chOff x="0" y="0"/>
            <a:chExt cx="964641" cy="964641"/>
          </a:xfrm>
        </p:grpSpPr>
        <p:sp>
          <p:nvSpPr>
            <p:cNvPr id="1381" name="직선 연결선 9"/>
            <p:cNvSpPr/>
            <p:nvPr/>
          </p:nvSpPr>
          <p:spPr>
            <a:xfrm flipH="1">
              <a:off x="92889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2" name="직선 연결선 13"/>
            <p:cNvSpPr/>
            <p:nvPr/>
          </p:nvSpPr>
          <p:spPr>
            <a:xfrm flipH="1" flipV="1">
              <a:off x="0" y="9415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86" name="그룹 17"/>
          <p:cNvGrpSpPr/>
          <p:nvPr/>
        </p:nvGrpSpPr>
        <p:grpSpPr>
          <a:xfrm>
            <a:off x="6965478" y="5044271"/>
            <a:ext cx="965274" cy="964642"/>
            <a:chOff x="0" y="0"/>
            <a:chExt cx="965273" cy="964641"/>
          </a:xfrm>
        </p:grpSpPr>
        <p:sp>
          <p:nvSpPr>
            <p:cNvPr id="1384" name="직선 연결선 18"/>
            <p:cNvSpPr/>
            <p:nvPr/>
          </p:nvSpPr>
          <p:spPr>
            <a:xfrm flipH="1" flipV="1">
              <a:off x="0" y="928893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5" name="직선 연결선 19"/>
            <p:cNvSpPr/>
            <p:nvPr/>
          </p:nvSpPr>
          <p:spPr>
            <a:xfrm flipV="1">
              <a:off x="96527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89" name="그룹 20"/>
          <p:cNvGrpSpPr/>
          <p:nvPr/>
        </p:nvGrpSpPr>
        <p:grpSpPr>
          <a:xfrm>
            <a:off x="3628906" y="884253"/>
            <a:ext cx="964642" cy="964642"/>
            <a:chOff x="0" y="0"/>
            <a:chExt cx="964641" cy="964641"/>
          </a:xfrm>
        </p:grpSpPr>
        <p:sp>
          <p:nvSpPr>
            <p:cNvPr id="1387" name="직선 연결선 21"/>
            <p:cNvSpPr/>
            <p:nvPr/>
          </p:nvSpPr>
          <p:spPr>
            <a:xfrm flipH="1">
              <a:off x="36267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8" name="직선 연결선 22"/>
            <p:cNvSpPr/>
            <p:nvPr/>
          </p:nvSpPr>
          <p:spPr>
            <a:xfrm>
              <a:off x="0" y="9418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92" name="그룹 23"/>
          <p:cNvGrpSpPr/>
          <p:nvPr/>
        </p:nvGrpSpPr>
        <p:grpSpPr>
          <a:xfrm>
            <a:off x="3649525" y="5044271"/>
            <a:ext cx="964642" cy="964642"/>
            <a:chOff x="0" y="0"/>
            <a:chExt cx="964641" cy="964641"/>
          </a:xfrm>
        </p:grpSpPr>
        <p:sp>
          <p:nvSpPr>
            <p:cNvPr id="1390" name="직선 연결선 24"/>
            <p:cNvSpPr/>
            <p:nvPr/>
          </p:nvSpPr>
          <p:spPr>
            <a:xfrm>
              <a:off x="0" y="926990"/>
              <a:ext cx="964642" cy="1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1" name="직선 연결선 25"/>
            <p:cNvSpPr/>
            <p:nvPr/>
          </p:nvSpPr>
          <p:spPr>
            <a:xfrm flipV="1">
              <a:off x="9413" y="0"/>
              <a:ext cx="1" cy="964642"/>
            </a:xfrm>
            <a:prstGeom prst="line">
              <a:avLst/>
            </a:prstGeom>
            <a:noFill/>
            <a:ln w="730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93" name="TextBox 26"/>
          <p:cNvSpPr txBox="1"/>
          <p:nvPr/>
        </p:nvSpPr>
        <p:spPr>
          <a:xfrm>
            <a:off x="4528753" y="1270836"/>
            <a:ext cx="2645977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ppurio</a:t>
            </a:r>
          </a:p>
        </p:txBody>
      </p:sp>
      <p:sp>
        <p:nvSpPr>
          <p:cNvPr id="1394" name="직사각형 27"/>
          <p:cNvSpPr txBox="1"/>
          <p:nvPr/>
        </p:nvSpPr>
        <p:spPr>
          <a:xfrm>
            <a:off x="3931919" y="3907099"/>
            <a:ext cx="4760658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t>ppurio</a:t>
            </a:r>
            <a:r>
              <a:t>는 다우기술의 메시지 전송 서비스입니다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그림 24" descr="그림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1066800"/>
            <a:ext cx="7802065" cy="442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텍스트 개체 틀 7"/>
          <p:cNvSpPr txBox="1"/>
          <p:nvPr/>
        </p:nvSpPr>
        <p:spPr>
          <a:xfrm>
            <a:off x="350519" y="228600"/>
            <a:ext cx="9773658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0646E"/>
                </a:solidFill>
              </a:defRPr>
            </a:lvl1pPr>
          </a:lstStyle>
          <a:p>
            <a:pPr/>
            <a:r>
              <a:t>-</a:t>
            </a:r>
          </a:p>
        </p:txBody>
      </p:sp>
      <p:pic>
        <p:nvPicPr>
          <p:cNvPr id="1399" name="그림 47" descr="그림 47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4126619" y="222488"/>
            <a:ext cx="1948953" cy="1343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2" name="타원 48"/>
          <p:cNvGrpSpPr/>
          <p:nvPr/>
        </p:nvGrpSpPr>
        <p:grpSpPr>
          <a:xfrm>
            <a:off x="6651345" y="1265971"/>
            <a:ext cx="342227" cy="358141"/>
            <a:chOff x="0" y="0"/>
            <a:chExt cx="342226" cy="358140"/>
          </a:xfrm>
        </p:grpSpPr>
        <p:sp>
          <p:nvSpPr>
            <p:cNvPr id="1400" name="타원형"/>
            <p:cNvSpPr/>
            <p:nvPr/>
          </p:nvSpPr>
          <p:spPr>
            <a:xfrm>
              <a:off x="0" y="26149"/>
              <a:ext cx="342227" cy="305843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1" name="2"/>
            <p:cNvSpPr txBox="1"/>
            <p:nvPr/>
          </p:nvSpPr>
          <p:spPr>
            <a:xfrm>
              <a:off x="95837" y="0"/>
              <a:ext cx="15055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03" name="object 412"/>
          <p:cNvSpPr/>
          <p:nvPr/>
        </p:nvSpPr>
        <p:spPr>
          <a:xfrm>
            <a:off x="3917479" y="4474088"/>
            <a:ext cx="1591354" cy="131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404" name="object 181"/>
          <p:cNvSpPr/>
          <p:nvPr/>
        </p:nvSpPr>
        <p:spPr>
          <a:xfrm>
            <a:off x="3865408" y="1184771"/>
            <a:ext cx="2467749" cy="2037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412" name="그룹 51"/>
          <p:cNvGrpSpPr/>
          <p:nvPr/>
        </p:nvGrpSpPr>
        <p:grpSpPr>
          <a:xfrm>
            <a:off x="1993764" y="1708158"/>
            <a:ext cx="3346955" cy="1031349"/>
            <a:chOff x="0" y="0"/>
            <a:chExt cx="3346953" cy="1031347"/>
          </a:xfrm>
        </p:grpSpPr>
        <p:grpSp>
          <p:nvGrpSpPr>
            <p:cNvPr id="1408" name="object 178"/>
            <p:cNvGrpSpPr/>
            <p:nvPr/>
          </p:nvGrpSpPr>
          <p:grpSpPr>
            <a:xfrm>
              <a:off x="-1" y="363384"/>
              <a:ext cx="1870239" cy="263086"/>
              <a:chOff x="0" y="0"/>
              <a:chExt cx="1870237" cy="263085"/>
            </a:xfrm>
          </p:grpSpPr>
          <p:sp>
            <p:nvSpPr>
              <p:cNvPr id="1405" name="도형"/>
              <p:cNvSpPr/>
              <p:nvPr/>
            </p:nvSpPr>
            <p:spPr>
              <a:xfrm>
                <a:off x="0" y="0"/>
                <a:ext cx="339842" cy="263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406" name="직사각형"/>
              <p:cNvSpPr/>
              <p:nvPr/>
            </p:nvSpPr>
            <p:spPr>
              <a:xfrm>
                <a:off x="339841" y="87695"/>
                <a:ext cx="1530397" cy="8769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407" name="직사각형"/>
              <p:cNvSpPr/>
              <p:nvPr/>
            </p:nvSpPr>
            <p:spPr>
              <a:xfrm>
                <a:off x="283196" y="87695"/>
                <a:ext cx="56646" cy="876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sp>
          <p:nvSpPr>
            <p:cNvPr id="1409" name="object 179"/>
            <p:cNvSpPr/>
            <p:nvPr/>
          </p:nvSpPr>
          <p:spPr>
            <a:xfrm>
              <a:off x="2056014" y="82480"/>
              <a:ext cx="1230603" cy="90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10" name="object 182"/>
            <p:cNvSpPr/>
            <p:nvPr/>
          </p:nvSpPr>
          <p:spPr>
            <a:xfrm>
              <a:off x="1938001" y="0"/>
              <a:ext cx="1408953" cy="103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11" name="TextBox 55"/>
            <p:cNvSpPr txBox="1"/>
            <p:nvPr/>
          </p:nvSpPr>
          <p:spPr>
            <a:xfrm>
              <a:off x="2070426" y="320600"/>
              <a:ext cx="113577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413" name="TextBox 56"/>
          <p:cNvSpPr txBox="1"/>
          <p:nvPr/>
        </p:nvSpPr>
        <p:spPr>
          <a:xfrm>
            <a:off x="4888648" y="1572985"/>
            <a:ext cx="13987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414" name="TextBox 57"/>
          <p:cNvSpPr txBox="1"/>
          <p:nvPr/>
        </p:nvSpPr>
        <p:spPr>
          <a:xfrm>
            <a:off x="3845703" y="4633054"/>
            <a:ext cx="1638755" cy="37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418" name="object 178"/>
          <p:cNvGrpSpPr/>
          <p:nvPr/>
        </p:nvGrpSpPr>
        <p:grpSpPr>
          <a:xfrm>
            <a:off x="4550896" y="2747019"/>
            <a:ext cx="161568" cy="1675498"/>
            <a:chOff x="0" y="0"/>
            <a:chExt cx="161567" cy="1675496"/>
          </a:xfrm>
        </p:grpSpPr>
        <p:sp>
          <p:nvSpPr>
            <p:cNvPr id="1415" name="도형"/>
            <p:cNvSpPr/>
            <p:nvPr/>
          </p:nvSpPr>
          <p:spPr>
            <a:xfrm rot="16200000">
              <a:off x="-71444" y="1442485"/>
              <a:ext cx="304455" cy="16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16" name="직사각형"/>
            <p:cNvSpPr/>
            <p:nvPr/>
          </p:nvSpPr>
          <p:spPr>
            <a:xfrm rot="16200000">
              <a:off x="-604739" y="658594"/>
              <a:ext cx="1371043" cy="538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17" name="사각형"/>
            <p:cNvSpPr/>
            <p:nvPr/>
          </p:nvSpPr>
          <p:spPr>
            <a:xfrm rot="16200000">
              <a:off x="55409" y="1369488"/>
              <a:ext cx="50747" cy="53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421" name="그룹 59"/>
          <p:cNvGrpSpPr/>
          <p:nvPr/>
        </p:nvGrpSpPr>
        <p:grpSpPr>
          <a:xfrm>
            <a:off x="7469943" y="2335918"/>
            <a:ext cx="2035855" cy="1073452"/>
            <a:chOff x="0" y="0"/>
            <a:chExt cx="2035853" cy="1073451"/>
          </a:xfrm>
        </p:grpSpPr>
        <p:sp>
          <p:nvSpPr>
            <p:cNvPr id="1419" name="object 412"/>
            <p:cNvSpPr/>
            <p:nvPr/>
          </p:nvSpPr>
          <p:spPr>
            <a:xfrm>
              <a:off x="0" y="0"/>
              <a:ext cx="1968346" cy="107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lnTo>
                    <a:pt x="32" y="2643"/>
                  </a:lnTo>
                  <a:lnTo>
                    <a:pt x="121" y="1782"/>
                  </a:lnTo>
                  <a:lnTo>
                    <a:pt x="259" y="1054"/>
                  </a:lnTo>
                  <a:lnTo>
                    <a:pt x="437" y="491"/>
                  </a:lnTo>
                  <a:lnTo>
                    <a:pt x="649" y="129"/>
                  </a:lnTo>
                  <a:lnTo>
                    <a:pt x="883" y="0"/>
                  </a:lnTo>
                  <a:lnTo>
                    <a:pt x="20716" y="0"/>
                  </a:lnTo>
                  <a:lnTo>
                    <a:pt x="20951" y="129"/>
                  </a:lnTo>
                  <a:lnTo>
                    <a:pt x="21163" y="491"/>
                  </a:lnTo>
                  <a:lnTo>
                    <a:pt x="21341" y="1054"/>
                  </a:lnTo>
                  <a:lnTo>
                    <a:pt x="21479" y="1782"/>
                  </a:lnTo>
                  <a:lnTo>
                    <a:pt x="21568" y="2643"/>
                  </a:lnTo>
                  <a:lnTo>
                    <a:pt x="21600" y="3600"/>
                  </a:lnTo>
                  <a:lnTo>
                    <a:pt x="21600" y="18000"/>
                  </a:lnTo>
                  <a:lnTo>
                    <a:pt x="21568" y="18957"/>
                  </a:lnTo>
                  <a:lnTo>
                    <a:pt x="21479" y="19817"/>
                  </a:lnTo>
                  <a:lnTo>
                    <a:pt x="21341" y="20546"/>
                  </a:lnTo>
                  <a:lnTo>
                    <a:pt x="21163" y="21109"/>
                  </a:lnTo>
                  <a:lnTo>
                    <a:pt x="20951" y="21471"/>
                  </a:lnTo>
                  <a:lnTo>
                    <a:pt x="20716" y="21600"/>
                  </a:lnTo>
                  <a:lnTo>
                    <a:pt x="883" y="21600"/>
                  </a:lnTo>
                  <a:lnTo>
                    <a:pt x="649" y="21471"/>
                  </a:lnTo>
                  <a:lnTo>
                    <a:pt x="437" y="21109"/>
                  </a:lnTo>
                  <a:lnTo>
                    <a:pt x="259" y="20546"/>
                  </a:lnTo>
                  <a:lnTo>
                    <a:pt x="121" y="19817"/>
                  </a:lnTo>
                  <a:lnTo>
                    <a:pt x="32" y="18957"/>
                  </a:lnTo>
                  <a:lnTo>
                    <a:pt x="0" y="18000"/>
                  </a:lnTo>
                  <a:lnTo>
                    <a:pt x="0" y="3600"/>
                  </a:lnTo>
                  <a:close/>
                </a:path>
              </a:pathLst>
            </a:custGeom>
            <a:noFill/>
            <a:ln w="25908" cap="flat">
              <a:solidFill>
                <a:srgbClr val="8475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20" name="TextBox 61"/>
            <p:cNvSpPr txBox="1"/>
            <p:nvPr/>
          </p:nvSpPr>
          <p:spPr>
            <a:xfrm>
              <a:off x="158702" y="145717"/>
              <a:ext cx="1877152" cy="682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발송에 필요한</a:t>
              </a:r>
            </a:p>
            <a:p>
              <a:pPr>
                <a:defRPr b="1"/>
              </a:pPr>
              <a:r>
                <a:t>데이터 입력</a:t>
              </a:r>
            </a:p>
          </p:txBody>
        </p:sp>
      </p:grpSp>
      <p:grpSp>
        <p:nvGrpSpPr>
          <p:cNvPr id="1425" name="object 178"/>
          <p:cNvGrpSpPr/>
          <p:nvPr/>
        </p:nvGrpSpPr>
        <p:grpSpPr>
          <a:xfrm>
            <a:off x="6122626" y="1374614"/>
            <a:ext cx="1356636" cy="922364"/>
            <a:chOff x="0" y="0"/>
            <a:chExt cx="1356635" cy="922363"/>
          </a:xfrm>
        </p:grpSpPr>
        <p:sp>
          <p:nvSpPr>
            <p:cNvPr id="1422" name="도형"/>
            <p:cNvSpPr/>
            <p:nvPr/>
          </p:nvSpPr>
          <p:spPr>
            <a:xfrm rot="12711041">
              <a:off x="1043827" y="638772"/>
              <a:ext cx="272996" cy="22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23" name="직사각형"/>
            <p:cNvSpPr/>
            <p:nvPr/>
          </p:nvSpPr>
          <p:spPr>
            <a:xfrm rot="12711041">
              <a:off x="-72435" y="318632"/>
              <a:ext cx="1229371" cy="7625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24" name="직사각형"/>
            <p:cNvSpPr/>
            <p:nvPr/>
          </p:nvSpPr>
          <p:spPr>
            <a:xfrm rot="12711041">
              <a:off x="1060954" y="655012"/>
              <a:ext cx="45503" cy="76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429" name="object 178"/>
          <p:cNvGrpSpPr/>
          <p:nvPr/>
        </p:nvGrpSpPr>
        <p:grpSpPr>
          <a:xfrm>
            <a:off x="6065090" y="3651536"/>
            <a:ext cx="1313799" cy="1297490"/>
            <a:chOff x="0" y="0"/>
            <a:chExt cx="1313797" cy="1297489"/>
          </a:xfrm>
        </p:grpSpPr>
        <p:sp>
          <p:nvSpPr>
            <p:cNvPr id="1426" name="도형"/>
            <p:cNvSpPr/>
            <p:nvPr/>
          </p:nvSpPr>
          <p:spPr>
            <a:xfrm rot="18925576">
              <a:off x="33597" y="998926"/>
              <a:ext cx="308610" cy="22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27" name="직사각형"/>
            <p:cNvSpPr/>
            <p:nvPr/>
          </p:nvSpPr>
          <p:spPr>
            <a:xfrm rot="18925576">
              <a:off x="97937" y="477027"/>
              <a:ext cx="1389750" cy="7407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28" name="직사각형"/>
            <p:cNvSpPr/>
            <p:nvPr/>
          </p:nvSpPr>
          <p:spPr>
            <a:xfrm rot="18925576">
              <a:off x="253779" y="982759"/>
              <a:ext cx="51439" cy="74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pic>
        <p:nvPicPr>
          <p:cNvPr id="1430" name="그림 64" descr="그림 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001" y="741697"/>
            <a:ext cx="1703765" cy="35273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5" name="그룹 65"/>
          <p:cNvGrpSpPr/>
          <p:nvPr/>
        </p:nvGrpSpPr>
        <p:grpSpPr>
          <a:xfrm>
            <a:off x="4749427" y="3241561"/>
            <a:ext cx="2060180" cy="938040"/>
            <a:chOff x="0" y="0"/>
            <a:chExt cx="2060179" cy="938039"/>
          </a:xfrm>
        </p:grpSpPr>
        <p:grpSp>
          <p:nvGrpSpPr>
            <p:cNvPr id="1433" name="타원 66"/>
            <p:cNvGrpSpPr/>
            <p:nvPr/>
          </p:nvGrpSpPr>
          <p:grpSpPr>
            <a:xfrm>
              <a:off x="0" y="99133"/>
              <a:ext cx="375067" cy="358141"/>
              <a:chOff x="0" y="0"/>
              <a:chExt cx="375066" cy="358140"/>
            </a:xfrm>
          </p:grpSpPr>
          <p:sp>
            <p:nvSpPr>
              <p:cNvPr id="1431" name="타원형"/>
              <p:cNvSpPr/>
              <p:nvPr/>
            </p:nvSpPr>
            <p:spPr>
              <a:xfrm>
                <a:off x="0" y="20212"/>
                <a:ext cx="375067" cy="31771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32" name="1"/>
              <p:cNvSpPr txBox="1"/>
              <p:nvPr/>
            </p:nvSpPr>
            <p:spPr>
              <a:xfrm>
                <a:off x="100647" y="0"/>
                <a:ext cx="173772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434" name="TextBox 67"/>
            <p:cNvSpPr txBox="1"/>
            <p:nvPr/>
          </p:nvSpPr>
          <p:spPr>
            <a:xfrm>
              <a:off x="446013" y="0"/>
              <a:ext cx="1614167" cy="938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테이블 생성</a:t>
              </a:r>
            </a:p>
            <a:p>
              <a:pPr>
                <a:defRPr b="1"/>
              </a:pPr>
              <a:r>
                <a:t>(</a:t>
              </a:r>
              <a:r>
                <a:t>메시지</a:t>
              </a:r>
              <a:r>
                <a:t>,</a:t>
              </a:r>
              <a:r>
                <a:t>로그</a:t>
              </a:r>
              <a:r>
                <a:t>)</a:t>
              </a:r>
            </a:p>
          </p:txBody>
        </p:sp>
      </p:grpSp>
      <p:grpSp>
        <p:nvGrpSpPr>
          <p:cNvPr id="1440" name="그룹 68"/>
          <p:cNvGrpSpPr/>
          <p:nvPr/>
        </p:nvGrpSpPr>
        <p:grpSpPr>
          <a:xfrm>
            <a:off x="7158379" y="4422516"/>
            <a:ext cx="1863356" cy="371776"/>
            <a:chOff x="0" y="0"/>
            <a:chExt cx="1863354" cy="371774"/>
          </a:xfrm>
        </p:grpSpPr>
        <p:grpSp>
          <p:nvGrpSpPr>
            <p:cNvPr id="1438" name="타원 69"/>
            <p:cNvGrpSpPr/>
            <p:nvPr/>
          </p:nvGrpSpPr>
          <p:grpSpPr>
            <a:xfrm>
              <a:off x="0" y="13634"/>
              <a:ext cx="299859" cy="358141"/>
              <a:chOff x="0" y="0"/>
              <a:chExt cx="299858" cy="358140"/>
            </a:xfrm>
          </p:grpSpPr>
          <p:sp>
            <p:nvSpPr>
              <p:cNvPr id="1436" name="타원형"/>
              <p:cNvSpPr/>
              <p:nvPr/>
            </p:nvSpPr>
            <p:spPr>
              <a:xfrm>
                <a:off x="0" y="22224"/>
                <a:ext cx="299859" cy="313693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37" name="3"/>
              <p:cNvSpPr txBox="1"/>
              <p:nvPr/>
            </p:nvSpPr>
            <p:spPr>
              <a:xfrm>
                <a:off x="89633" y="0"/>
                <a:ext cx="120592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1439" name="TextBox 70"/>
            <p:cNvSpPr txBox="1"/>
            <p:nvPr/>
          </p:nvSpPr>
          <p:spPr>
            <a:xfrm>
              <a:off x="438401" y="0"/>
              <a:ext cx="142495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저장</a:t>
              </a:r>
            </a:p>
          </p:txBody>
        </p:sp>
      </p:grpSp>
      <p:grpSp>
        <p:nvGrpSpPr>
          <p:cNvPr id="1444" name="object 178"/>
          <p:cNvGrpSpPr/>
          <p:nvPr/>
        </p:nvGrpSpPr>
        <p:grpSpPr>
          <a:xfrm>
            <a:off x="4306526" y="2731750"/>
            <a:ext cx="161568" cy="1675498"/>
            <a:chOff x="0" y="0"/>
            <a:chExt cx="161567" cy="1675496"/>
          </a:xfrm>
        </p:grpSpPr>
        <p:sp>
          <p:nvSpPr>
            <p:cNvPr id="1441" name="도형"/>
            <p:cNvSpPr/>
            <p:nvPr/>
          </p:nvSpPr>
          <p:spPr>
            <a:xfrm rot="5400000">
              <a:off x="-71444" y="71443"/>
              <a:ext cx="304455" cy="16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42" name="직사각형"/>
            <p:cNvSpPr/>
            <p:nvPr/>
          </p:nvSpPr>
          <p:spPr>
            <a:xfrm rot="5400000">
              <a:off x="-604737" y="963049"/>
              <a:ext cx="1371043" cy="538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43" name="사각형"/>
            <p:cNvSpPr/>
            <p:nvPr/>
          </p:nvSpPr>
          <p:spPr>
            <a:xfrm rot="5400000">
              <a:off x="55411" y="252154"/>
              <a:ext cx="50747" cy="53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449" name="그룹 72"/>
          <p:cNvGrpSpPr/>
          <p:nvPr/>
        </p:nvGrpSpPr>
        <p:grpSpPr>
          <a:xfrm>
            <a:off x="2301464" y="3275777"/>
            <a:ext cx="2187917" cy="920247"/>
            <a:chOff x="0" y="0"/>
            <a:chExt cx="2187916" cy="920246"/>
          </a:xfrm>
        </p:grpSpPr>
        <p:grpSp>
          <p:nvGrpSpPr>
            <p:cNvPr id="1447" name="타원 73"/>
            <p:cNvGrpSpPr/>
            <p:nvPr/>
          </p:nvGrpSpPr>
          <p:grpSpPr>
            <a:xfrm>
              <a:off x="0" y="49600"/>
              <a:ext cx="343064" cy="358141"/>
              <a:chOff x="0" y="0"/>
              <a:chExt cx="343063" cy="358140"/>
            </a:xfrm>
          </p:grpSpPr>
          <p:sp>
            <p:nvSpPr>
              <p:cNvPr id="1445" name="원"/>
              <p:cNvSpPr/>
              <p:nvPr/>
            </p:nvSpPr>
            <p:spPr>
              <a:xfrm>
                <a:off x="0" y="4895"/>
                <a:ext cx="343064" cy="348349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46" name="4"/>
              <p:cNvSpPr txBox="1"/>
              <p:nvPr/>
            </p:nvSpPr>
            <p:spPr>
              <a:xfrm>
                <a:off x="95960" y="0"/>
                <a:ext cx="151143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448" name="TextBox 74"/>
            <p:cNvSpPr txBox="1"/>
            <p:nvPr/>
          </p:nvSpPr>
          <p:spPr>
            <a:xfrm>
              <a:off x="324559" y="0"/>
              <a:ext cx="1863358" cy="920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메시지 데이터 가져오기</a:t>
              </a:r>
            </a:p>
          </p:txBody>
        </p:sp>
      </p:grpSp>
      <p:grpSp>
        <p:nvGrpSpPr>
          <p:cNvPr id="1454" name="그룹 75"/>
          <p:cNvGrpSpPr/>
          <p:nvPr/>
        </p:nvGrpSpPr>
        <p:grpSpPr>
          <a:xfrm>
            <a:off x="2005990" y="1269014"/>
            <a:ext cx="2064362" cy="653547"/>
            <a:chOff x="0" y="0"/>
            <a:chExt cx="2064361" cy="653546"/>
          </a:xfrm>
        </p:grpSpPr>
        <p:grpSp>
          <p:nvGrpSpPr>
            <p:cNvPr id="1452" name="타원 76"/>
            <p:cNvGrpSpPr/>
            <p:nvPr/>
          </p:nvGrpSpPr>
          <p:grpSpPr>
            <a:xfrm>
              <a:off x="0" y="106623"/>
              <a:ext cx="343064" cy="358141"/>
              <a:chOff x="0" y="0"/>
              <a:chExt cx="343063" cy="358140"/>
            </a:xfrm>
          </p:grpSpPr>
          <p:sp>
            <p:nvSpPr>
              <p:cNvPr id="1450" name="원"/>
              <p:cNvSpPr/>
              <p:nvPr/>
            </p:nvSpPr>
            <p:spPr>
              <a:xfrm>
                <a:off x="0" y="4895"/>
                <a:ext cx="343064" cy="348349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1" name="5"/>
              <p:cNvSpPr txBox="1"/>
              <p:nvPr/>
            </p:nvSpPr>
            <p:spPr>
              <a:xfrm>
                <a:off x="95960" y="0"/>
                <a:ext cx="151143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453" name="TextBox 77"/>
            <p:cNvSpPr txBox="1"/>
            <p:nvPr/>
          </p:nvSpPr>
          <p:spPr>
            <a:xfrm>
              <a:off x="450195" y="0"/>
              <a:ext cx="1614167" cy="653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체크 후 발송</a:t>
              </a:r>
              <a:r>
                <a:t>/</a:t>
              </a:r>
              <a:r>
                <a:t>미발송</a:t>
              </a:r>
            </a:p>
          </p:txBody>
        </p:sp>
      </p:grpSp>
      <p:sp>
        <p:nvSpPr>
          <p:cNvPr id="1455" name="object 412"/>
          <p:cNvSpPr/>
          <p:nvPr/>
        </p:nvSpPr>
        <p:spPr>
          <a:xfrm>
            <a:off x="3957270" y="5117503"/>
            <a:ext cx="748298" cy="65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456" name="object 412"/>
          <p:cNvSpPr/>
          <p:nvPr/>
        </p:nvSpPr>
        <p:spPr>
          <a:xfrm>
            <a:off x="4745451" y="5117503"/>
            <a:ext cx="748298" cy="65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457" name="TextBox 80"/>
          <p:cNvSpPr txBox="1"/>
          <p:nvPr/>
        </p:nvSpPr>
        <p:spPr>
          <a:xfrm>
            <a:off x="3977485" y="5277465"/>
            <a:ext cx="7011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458" name="TextBox 81"/>
          <p:cNvSpPr txBox="1"/>
          <p:nvPr/>
        </p:nvSpPr>
        <p:spPr>
          <a:xfrm>
            <a:off x="4809816" y="5275117"/>
            <a:ext cx="7043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grpSp>
        <p:nvGrpSpPr>
          <p:cNvPr id="1462" name="위로 구부러진 화살표 82"/>
          <p:cNvGrpSpPr/>
          <p:nvPr/>
        </p:nvGrpSpPr>
        <p:grpSpPr>
          <a:xfrm>
            <a:off x="4305734" y="5794290"/>
            <a:ext cx="808187" cy="407675"/>
            <a:chOff x="0" y="0"/>
            <a:chExt cx="808185" cy="407673"/>
          </a:xfrm>
        </p:grpSpPr>
        <p:sp>
          <p:nvSpPr>
            <p:cNvPr id="1459" name="도형"/>
            <p:cNvSpPr/>
            <p:nvPr/>
          </p:nvSpPr>
          <p:spPr>
            <a:xfrm>
              <a:off x="0" y="0"/>
              <a:ext cx="808186" cy="40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48" fill="norm" stroke="1" extrusionOk="0">
                  <a:moveTo>
                    <a:pt x="19159" y="0"/>
                  </a:moveTo>
                  <a:lnTo>
                    <a:pt x="21600" y="5062"/>
                  </a:lnTo>
                  <a:lnTo>
                    <a:pt x="20238" y="5062"/>
                  </a:lnTo>
                  <a:cubicBezTo>
                    <a:pt x="19095" y="15137"/>
                    <a:pt x="14780" y="21600"/>
                    <a:pt x="10260" y="20007"/>
                  </a:cubicBezTo>
                  <a:cubicBezTo>
                    <a:pt x="13774" y="18770"/>
                    <a:pt x="16626" y="12893"/>
                    <a:pt x="17515" y="5062"/>
                  </a:cubicBezTo>
                  <a:lnTo>
                    <a:pt x="16153" y="5062"/>
                  </a:lnTo>
                  <a:close/>
                  <a:moveTo>
                    <a:pt x="8899" y="20246"/>
                  </a:moveTo>
                  <a:cubicBezTo>
                    <a:pt x="3984" y="20246"/>
                    <a:pt x="0" y="11182"/>
                    <a:pt x="0" y="0"/>
                  </a:cubicBezTo>
                  <a:lnTo>
                    <a:pt x="2724" y="0"/>
                  </a:lnTo>
                  <a:cubicBezTo>
                    <a:pt x="2724" y="11182"/>
                    <a:pt x="6708" y="20246"/>
                    <a:pt x="11622" y="2024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60" name="도형"/>
            <p:cNvSpPr/>
            <p:nvPr/>
          </p:nvSpPr>
          <p:spPr>
            <a:xfrm>
              <a:off x="0" y="0"/>
              <a:ext cx="434856" cy="40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38" y="21600"/>
                  </a:moveTo>
                  <a:cubicBezTo>
                    <a:pt x="7404" y="21600"/>
                    <a:pt x="0" y="11929"/>
                    <a:pt x="0" y="0"/>
                  </a:cubicBezTo>
                  <a:lnTo>
                    <a:pt x="5062" y="0"/>
                  </a:lnTo>
                  <a:cubicBezTo>
                    <a:pt x="5062" y="11929"/>
                    <a:pt x="12466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61" name="선"/>
            <p:cNvSpPr/>
            <p:nvPr/>
          </p:nvSpPr>
          <p:spPr>
            <a:xfrm>
              <a:off x="0" y="0"/>
              <a:ext cx="808186" cy="40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60" y="21346"/>
                  </a:moveTo>
                  <a:cubicBezTo>
                    <a:pt x="13774" y="20025"/>
                    <a:pt x="16626" y="13755"/>
                    <a:pt x="17515" y="5400"/>
                  </a:cubicBezTo>
                  <a:lnTo>
                    <a:pt x="16153" y="5400"/>
                  </a:lnTo>
                  <a:lnTo>
                    <a:pt x="19159" y="0"/>
                  </a:lnTo>
                  <a:lnTo>
                    <a:pt x="21600" y="5400"/>
                  </a:lnTo>
                  <a:lnTo>
                    <a:pt x="20238" y="5400"/>
                  </a:lnTo>
                  <a:cubicBezTo>
                    <a:pt x="19224" y="14937"/>
                    <a:pt x="15680" y="21600"/>
                    <a:pt x="11622" y="21600"/>
                  </a:cubicBezTo>
                  <a:lnTo>
                    <a:pt x="8899" y="21600"/>
                  </a:lnTo>
                  <a:cubicBezTo>
                    <a:pt x="3984" y="21600"/>
                    <a:pt x="0" y="11929"/>
                    <a:pt x="0" y="0"/>
                  </a:cubicBezTo>
                  <a:lnTo>
                    <a:pt x="2724" y="0"/>
                  </a:lnTo>
                  <a:cubicBezTo>
                    <a:pt x="2724" y="11929"/>
                    <a:pt x="6708" y="21600"/>
                    <a:pt x="11622" y="21600"/>
                  </a:cubicBezTo>
                </a:path>
              </a:pathLst>
            </a:cu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467" name="그룹 83"/>
          <p:cNvGrpSpPr/>
          <p:nvPr/>
        </p:nvGrpSpPr>
        <p:grpSpPr>
          <a:xfrm>
            <a:off x="3386170" y="6201197"/>
            <a:ext cx="3719010" cy="406734"/>
            <a:chOff x="0" y="0"/>
            <a:chExt cx="3719008" cy="406732"/>
          </a:xfrm>
        </p:grpSpPr>
        <p:grpSp>
          <p:nvGrpSpPr>
            <p:cNvPr id="1465" name="타원 84"/>
            <p:cNvGrpSpPr/>
            <p:nvPr/>
          </p:nvGrpSpPr>
          <p:grpSpPr>
            <a:xfrm>
              <a:off x="0" y="48592"/>
              <a:ext cx="343064" cy="358142"/>
              <a:chOff x="0" y="0"/>
              <a:chExt cx="343063" cy="358140"/>
            </a:xfrm>
          </p:grpSpPr>
          <p:sp>
            <p:nvSpPr>
              <p:cNvPr id="1463" name="원"/>
              <p:cNvSpPr/>
              <p:nvPr/>
            </p:nvSpPr>
            <p:spPr>
              <a:xfrm>
                <a:off x="0" y="4895"/>
                <a:ext cx="343064" cy="348349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4" name="6"/>
              <p:cNvSpPr txBox="1"/>
              <p:nvPr/>
            </p:nvSpPr>
            <p:spPr>
              <a:xfrm>
                <a:off x="95960" y="0"/>
                <a:ext cx="151143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sp>
          <p:nvSpPr>
            <p:cNvPr id="1466" name="TextBox 85"/>
            <p:cNvSpPr txBox="1"/>
            <p:nvPr/>
          </p:nvSpPr>
          <p:spPr>
            <a:xfrm>
              <a:off x="414750" y="0"/>
              <a:ext cx="330426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발송 후 로그테이블로 이동</a:t>
              </a:r>
            </a:p>
          </p:txBody>
        </p:sp>
      </p:grpSp>
      <p:grpSp>
        <p:nvGrpSpPr>
          <p:cNvPr id="1471" name="object 178"/>
          <p:cNvGrpSpPr/>
          <p:nvPr/>
        </p:nvGrpSpPr>
        <p:grpSpPr>
          <a:xfrm>
            <a:off x="2067797" y="2517585"/>
            <a:ext cx="1850935" cy="285558"/>
            <a:chOff x="0" y="0"/>
            <a:chExt cx="1850934" cy="285557"/>
          </a:xfrm>
        </p:grpSpPr>
        <p:sp>
          <p:nvSpPr>
            <p:cNvPr id="1468" name="도형"/>
            <p:cNvSpPr/>
            <p:nvPr/>
          </p:nvSpPr>
          <p:spPr>
            <a:xfrm rot="10800000">
              <a:off x="1514600" y="0"/>
              <a:ext cx="336335" cy="285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69" name="직사각형"/>
            <p:cNvSpPr/>
            <p:nvPr/>
          </p:nvSpPr>
          <p:spPr>
            <a:xfrm rot="10800000">
              <a:off x="-1" y="95189"/>
              <a:ext cx="1514602" cy="951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70" name="직사각형"/>
            <p:cNvSpPr/>
            <p:nvPr/>
          </p:nvSpPr>
          <p:spPr>
            <a:xfrm rot="10800000">
              <a:off x="1514600" y="95189"/>
              <a:ext cx="56061" cy="95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5" grpId="1"/>
      <p:bldP build="whole" bldLvl="1" animBg="1" rev="0" advAuto="0" spid="1440" grpId="3"/>
      <p:bldP build="whole" bldLvl="1" animBg="1" rev="0" advAuto="0" spid="1449" grpId="4"/>
      <p:bldP build="whole" bldLvl="1" animBg="1" rev="0" advAuto="0" spid="1402" grpId="2"/>
      <p:bldP build="whole" bldLvl="1" animBg="1" rev="0" advAuto="0" spid="1467" grpId="6"/>
      <p:bldP build="whole" bldLvl="1" animBg="1" rev="0" advAuto="0" spid="1454" grpId="5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텍스트 개체 틀 7"/>
          <p:cNvSpPr txBox="1"/>
          <p:nvPr/>
        </p:nvSpPr>
        <p:spPr>
          <a:xfrm>
            <a:off x="731519" y="609599"/>
            <a:ext cx="9773658" cy="2721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Char char="-"/>
              <a:defRPr b="1">
                <a:solidFill>
                  <a:srgbClr val="50646E"/>
                </a:solidFill>
              </a:defRPr>
            </a:pPr>
            <a:r>
              <a:t>비즈클라이언트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Main </a:t>
            </a:r>
            <a:r>
              <a:t>객체 </a:t>
            </a:r>
            <a:r>
              <a:t>: </a:t>
            </a:r>
            <a:r>
              <a:t>메시지 전송 관련 주요 객체들의 기능의 중심점 및 출발점 역할을 한다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</a:t>
            </a:r>
            <a:r>
              <a:t> </a:t>
            </a:r>
            <a:r>
              <a:t>Fetch </a:t>
            </a:r>
            <a:r>
              <a:t>객체 </a:t>
            </a:r>
            <a:r>
              <a:t>: DB</a:t>
            </a:r>
            <a:r>
              <a:t>로부터 메시지 데이터를 가져온다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DB </a:t>
            </a:r>
            <a:r>
              <a:t>접근 객체 </a:t>
            </a:r>
            <a:r>
              <a:t>: DB</a:t>
            </a:r>
            <a:r>
              <a:t>로부터 데이터를 가져오거나 삽입</a:t>
            </a:r>
            <a:r>
              <a:t>,</a:t>
            </a:r>
            <a:r>
              <a:t>삭제 등의 기능을 제공한다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 Send </a:t>
            </a:r>
            <a:r>
              <a:t>객체 </a:t>
            </a:r>
            <a:r>
              <a:t>: DB</a:t>
            </a:r>
            <a:r>
              <a:t>로부터 가져온 메시지 데이터를 </a:t>
            </a:r>
            <a:r>
              <a:t>front</a:t>
            </a:r>
            <a:r>
              <a:t>서버에 전송한다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 Recv </a:t>
            </a:r>
            <a:r>
              <a:t>객체 </a:t>
            </a:r>
            <a:r>
              <a:t>: </a:t>
            </a:r>
            <a:r>
              <a:t>전송한 메시지에 대한 전송 결과를 서버로 부터 받는다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 Report </a:t>
            </a:r>
            <a:r>
              <a:t>객체 </a:t>
            </a:r>
            <a:r>
              <a:t>: </a:t>
            </a:r>
            <a:r>
              <a:t>서버로 부터 받아온 결과를 알려준다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 Backup </a:t>
            </a:r>
            <a:r>
              <a:t>객체 </a:t>
            </a:r>
            <a:r>
              <a:t>: </a:t>
            </a:r>
            <a:r>
              <a:t>알려주는 결과를 백업한다</a:t>
            </a:r>
            <a:r>
              <a:t>.</a:t>
            </a:r>
          </a:p>
          <a:p>
            <a:pPr marL="342900" indent="-342900">
              <a:buSzPct val="100000"/>
              <a:buFont typeface="Arial"/>
              <a:buChar char="•"/>
              <a:defRPr b="1">
                <a:solidFill>
                  <a:srgbClr val="50646E"/>
                </a:solidFill>
              </a:defRPr>
            </a:pPr>
            <a:r>
              <a:t>Data Reorder </a:t>
            </a:r>
            <a:r>
              <a:t>객체 </a:t>
            </a:r>
            <a:r>
              <a:t>: </a:t>
            </a:r>
            <a:r>
              <a:t>서버로 부터 받아온 결과가 실패 일 때 대체 메시지를 전송한다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Box 26"/>
          <p:cNvSpPr txBox="1"/>
          <p:nvPr/>
        </p:nvSpPr>
        <p:spPr>
          <a:xfrm>
            <a:off x="4715011" y="2514599"/>
            <a:ext cx="2382724" cy="870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C000"/>
                </a:solidFill>
                <a:latin typeface="Beacon"/>
                <a:ea typeface="Beacon"/>
                <a:cs typeface="Beacon"/>
                <a:sym typeface="Beacon"/>
              </a:defRPr>
            </a:lvl1pPr>
          </a:lstStyle>
          <a:p>
            <a:pPr/>
            <a:r>
              <a:t>인증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5029200" y="380999"/>
            <a:ext cx="2511418" cy="14646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8" name="타원 2"/>
          <p:cNvGrpSpPr/>
          <p:nvPr/>
        </p:nvGrpSpPr>
        <p:grpSpPr>
          <a:xfrm>
            <a:off x="3511331" y="2131875"/>
            <a:ext cx="440993" cy="358141"/>
            <a:chOff x="0" y="0"/>
            <a:chExt cx="440992" cy="358140"/>
          </a:xfrm>
        </p:grpSpPr>
        <p:sp>
          <p:nvSpPr>
            <p:cNvPr id="1476" name="타원형"/>
            <p:cNvSpPr/>
            <p:nvPr/>
          </p:nvSpPr>
          <p:spPr>
            <a:xfrm>
              <a:off x="0" y="12384"/>
              <a:ext cx="440993" cy="333373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2"/>
            <p:cNvSpPr txBox="1"/>
            <p:nvPr/>
          </p:nvSpPr>
          <p:spPr>
            <a:xfrm>
              <a:off x="110302" y="0"/>
              <a:ext cx="220388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79" name="object 412"/>
          <p:cNvSpPr/>
          <p:nvPr/>
        </p:nvSpPr>
        <p:spPr>
          <a:xfrm>
            <a:off x="5713000" y="5015303"/>
            <a:ext cx="2050616" cy="1438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480" name="object 181"/>
          <p:cNvSpPr/>
          <p:nvPr/>
        </p:nvSpPr>
        <p:spPr>
          <a:xfrm>
            <a:off x="4692603" y="1429901"/>
            <a:ext cx="3179938" cy="222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484" name="그룹 5"/>
          <p:cNvGrpSpPr/>
          <p:nvPr/>
        </p:nvGrpSpPr>
        <p:grpSpPr>
          <a:xfrm>
            <a:off x="5732181" y="2080717"/>
            <a:ext cx="2107482" cy="1124185"/>
            <a:chOff x="0" y="0"/>
            <a:chExt cx="2107481" cy="1124183"/>
          </a:xfrm>
        </p:grpSpPr>
        <p:sp>
          <p:nvSpPr>
            <p:cNvPr id="1481" name="object 179"/>
            <p:cNvSpPr/>
            <p:nvPr/>
          </p:nvSpPr>
          <p:spPr>
            <a:xfrm flipH="1">
              <a:off x="90251" y="89904"/>
              <a:ext cx="1840709" cy="98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82" name="object 182"/>
            <p:cNvSpPr/>
            <p:nvPr/>
          </p:nvSpPr>
          <p:spPr>
            <a:xfrm flipH="1">
              <a:off x="0" y="0"/>
              <a:ext cx="2107482" cy="112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83" name="TextBox 8"/>
            <p:cNvSpPr txBox="1"/>
            <p:nvPr/>
          </p:nvSpPr>
          <p:spPr>
            <a:xfrm>
              <a:off x="187873" y="349459"/>
              <a:ext cx="174419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485" name="TextBox 9"/>
          <p:cNvSpPr txBox="1"/>
          <p:nvPr/>
        </p:nvSpPr>
        <p:spPr>
          <a:xfrm>
            <a:off x="5360819" y="1791307"/>
            <a:ext cx="18288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486" name="TextBox 10"/>
          <p:cNvSpPr txBox="1"/>
          <p:nvPr/>
        </p:nvSpPr>
        <p:spPr>
          <a:xfrm>
            <a:off x="5611286" y="5146126"/>
            <a:ext cx="2138086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489" name="그룹 11"/>
          <p:cNvGrpSpPr/>
          <p:nvPr/>
        </p:nvGrpSpPr>
        <p:grpSpPr>
          <a:xfrm>
            <a:off x="736411" y="3461760"/>
            <a:ext cx="2636592" cy="1170078"/>
            <a:chOff x="0" y="0"/>
            <a:chExt cx="2636591" cy="1170077"/>
          </a:xfrm>
        </p:grpSpPr>
        <p:sp>
          <p:nvSpPr>
            <p:cNvPr id="1487" name="object 412"/>
            <p:cNvSpPr/>
            <p:nvPr/>
          </p:nvSpPr>
          <p:spPr>
            <a:xfrm>
              <a:off x="0" y="0"/>
              <a:ext cx="2536408" cy="117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lnTo>
                    <a:pt x="32" y="2643"/>
                  </a:lnTo>
                  <a:lnTo>
                    <a:pt x="121" y="1783"/>
                  </a:lnTo>
                  <a:lnTo>
                    <a:pt x="259" y="1054"/>
                  </a:lnTo>
                  <a:lnTo>
                    <a:pt x="437" y="491"/>
                  </a:lnTo>
                  <a:lnTo>
                    <a:pt x="649" y="129"/>
                  </a:lnTo>
                  <a:lnTo>
                    <a:pt x="883" y="0"/>
                  </a:lnTo>
                  <a:lnTo>
                    <a:pt x="20716" y="0"/>
                  </a:lnTo>
                  <a:lnTo>
                    <a:pt x="20951" y="129"/>
                  </a:lnTo>
                  <a:lnTo>
                    <a:pt x="21163" y="491"/>
                  </a:lnTo>
                  <a:lnTo>
                    <a:pt x="21341" y="1054"/>
                  </a:lnTo>
                  <a:lnTo>
                    <a:pt x="21479" y="1783"/>
                  </a:lnTo>
                  <a:lnTo>
                    <a:pt x="21568" y="2643"/>
                  </a:lnTo>
                  <a:lnTo>
                    <a:pt x="21600" y="3600"/>
                  </a:lnTo>
                  <a:lnTo>
                    <a:pt x="21600" y="18000"/>
                  </a:lnTo>
                  <a:lnTo>
                    <a:pt x="21568" y="18957"/>
                  </a:lnTo>
                  <a:lnTo>
                    <a:pt x="21479" y="19817"/>
                  </a:lnTo>
                  <a:lnTo>
                    <a:pt x="21341" y="20546"/>
                  </a:lnTo>
                  <a:lnTo>
                    <a:pt x="21163" y="21109"/>
                  </a:lnTo>
                  <a:lnTo>
                    <a:pt x="20951" y="21471"/>
                  </a:lnTo>
                  <a:lnTo>
                    <a:pt x="20716" y="21600"/>
                  </a:lnTo>
                  <a:lnTo>
                    <a:pt x="883" y="21600"/>
                  </a:lnTo>
                  <a:lnTo>
                    <a:pt x="649" y="21471"/>
                  </a:lnTo>
                  <a:lnTo>
                    <a:pt x="437" y="21109"/>
                  </a:lnTo>
                  <a:lnTo>
                    <a:pt x="259" y="20546"/>
                  </a:lnTo>
                  <a:lnTo>
                    <a:pt x="121" y="19817"/>
                  </a:lnTo>
                  <a:lnTo>
                    <a:pt x="32" y="18957"/>
                  </a:lnTo>
                  <a:lnTo>
                    <a:pt x="0" y="18000"/>
                  </a:lnTo>
                  <a:lnTo>
                    <a:pt x="0" y="3600"/>
                  </a:lnTo>
                  <a:close/>
                </a:path>
              </a:pathLst>
            </a:custGeom>
            <a:noFill/>
            <a:ln w="25908" cap="flat">
              <a:solidFill>
                <a:srgbClr val="8475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88" name="TextBox 13"/>
            <p:cNvSpPr txBox="1"/>
            <p:nvPr/>
          </p:nvSpPr>
          <p:spPr>
            <a:xfrm>
              <a:off x="191308" y="158834"/>
              <a:ext cx="2445284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발송에 필요한</a:t>
              </a:r>
            </a:p>
            <a:p>
              <a:pPr>
                <a:defRPr b="1"/>
              </a:pPr>
              <a:r>
                <a:t>데이터 입력</a:t>
              </a:r>
            </a:p>
          </p:txBody>
        </p:sp>
      </p:grpSp>
      <p:grpSp>
        <p:nvGrpSpPr>
          <p:cNvPr id="1493" name="object 178"/>
          <p:cNvGrpSpPr/>
          <p:nvPr/>
        </p:nvGrpSpPr>
        <p:grpSpPr>
          <a:xfrm>
            <a:off x="3131933" y="2137805"/>
            <a:ext cx="1734477" cy="1158745"/>
            <a:chOff x="0" y="0"/>
            <a:chExt cx="1734476" cy="1158744"/>
          </a:xfrm>
        </p:grpSpPr>
        <p:sp>
          <p:nvSpPr>
            <p:cNvPr id="1490" name="도형"/>
            <p:cNvSpPr/>
            <p:nvPr/>
          </p:nvSpPr>
          <p:spPr>
            <a:xfrm rot="19697975">
              <a:off x="39279" y="835542"/>
              <a:ext cx="351782" cy="24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91" name="직사각형"/>
            <p:cNvSpPr/>
            <p:nvPr/>
          </p:nvSpPr>
          <p:spPr>
            <a:xfrm rot="19697975">
              <a:off x="246645" y="410020"/>
              <a:ext cx="1584165" cy="8312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92" name="직사각형"/>
            <p:cNvSpPr/>
            <p:nvPr/>
          </p:nvSpPr>
          <p:spPr>
            <a:xfrm rot="19697975">
              <a:off x="310557" y="841647"/>
              <a:ext cx="58636" cy="83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497" name="object 178"/>
          <p:cNvGrpSpPr/>
          <p:nvPr/>
        </p:nvGrpSpPr>
        <p:grpSpPr>
          <a:xfrm>
            <a:off x="3492132" y="4611003"/>
            <a:ext cx="1865617" cy="1416784"/>
            <a:chOff x="0" y="0"/>
            <a:chExt cx="1865616" cy="1416782"/>
          </a:xfrm>
        </p:grpSpPr>
        <p:sp>
          <p:nvSpPr>
            <p:cNvPr id="1494" name="도형"/>
            <p:cNvSpPr/>
            <p:nvPr/>
          </p:nvSpPr>
          <p:spPr>
            <a:xfrm rot="12959524">
              <a:off x="1434724" y="1080818"/>
              <a:ext cx="397674" cy="24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95" name="직사각형"/>
            <p:cNvSpPr/>
            <p:nvPr/>
          </p:nvSpPr>
          <p:spPr>
            <a:xfrm rot="12959524">
              <a:off x="-147212" y="518504"/>
              <a:ext cx="1790830" cy="807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496" name="직사각형"/>
            <p:cNvSpPr/>
            <p:nvPr/>
          </p:nvSpPr>
          <p:spPr>
            <a:xfrm rot="12959524">
              <a:off x="1466354" y="1064191"/>
              <a:ext cx="66285" cy="80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502" name="그룹 16"/>
          <p:cNvGrpSpPr/>
          <p:nvPr/>
        </p:nvGrpSpPr>
        <p:grpSpPr>
          <a:xfrm>
            <a:off x="7311783" y="3651263"/>
            <a:ext cx="2667940" cy="1244360"/>
            <a:chOff x="0" y="0"/>
            <a:chExt cx="2667938" cy="1244359"/>
          </a:xfrm>
        </p:grpSpPr>
        <p:grpSp>
          <p:nvGrpSpPr>
            <p:cNvPr id="1500" name="타원 17"/>
            <p:cNvGrpSpPr/>
            <p:nvPr/>
          </p:nvGrpSpPr>
          <p:grpSpPr>
            <a:xfrm>
              <a:off x="0" y="124175"/>
              <a:ext cx="483308" cy="358141"/>
              <a:chOff x="0" y="0"/>
              <a:chExt cx="483307" cy="358140"/>
            </a:xfrm>
          </p:grpSpPr>
          <p:sp>
            <p:nvSpPr>
              <p:cNvPr id="1498" name="타원형"/>
              <p:cNvSpPr/>
              <p:nvPr/>
            </p:nvSpPr>
            <p:spPr>
              <a:xfrm>
                <a:off x="0" y="5913"/>
                <a:ext cx="483308" cy="346313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9" name="1"/>
              <p:cNvSpPr txBox="1"/>
              <p:nvPr/>
            </p:nvSpPr>
            <p:spPr>
              <a:xfrm>
                <a:off x="116498" y="0"/>
                <a:ext cx="250311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501" name="TextBox 18"/>
            <p:cNvSpPr txBox="1"/>
            <p:nvPr/>
          </p:nvSpPr>
          <p:spPr>
            <a:xfrm>
              <a:off x="561537" y="0"/>
              <a:ext cx="2106402" cy="1244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Biz_msg</a:t>
              </a:r>
              <a:r>
                <a:t>테이블에 </a:t>
              </a:r>
              <a:r>
                <a:t>STATUS</a:t>
              </a:r>
              <a:r>
                <a:t>가 </a:t>
              </a:r>
              <a:r>
                <a:t>0</a:t>
              </a:r>
              <a:r>
                <a:t>인 데이터 있는지 확인</a:t>
              </a:r>
            </a:p>
          </p:txBody>
        </p:sp>
      </p:grpSp>
      <p:grpSp>
        <p:nvGrpSpPr>
          <p:cNvPr id="1507" name="그룹 19"/>
          <p:cNvGrpSpPr/>
          <p:nvPr/>
        </p:nvGrpSpPr>
        <p:grpSpPr>
          <a:xfrm>
            <a:off x="3223347" y="5248457"/>
            <a:ext cx="2257729" cy="410580"/>
            <a:chOff x="0" y="0"/>
            <a:chExt cx="2257727" cy="410578"/>
          </a:xfrm>
        </p:grpSpPr>
        <p:grpSp>
          <p:nvGrpSpPr>
            <p:cNvPr id="1505" name="타원 20"/>
            <p:cNvGrpSpPr/>
            <p:nvPr/>
          </p:nvGrpSpPr>
          <p:grpSpPr>
            <a:xfrm>
              <a:off x="0" y="52438"/>
              <a:ext cx="386397" cy="358141"/>
              <a:chOff x="0" y="0"/>
              <a:chExt cx="386396" cy="358140"/>
            </a:xfrm>
          </p:grpSpPr>
          <p:sp>
            <p:nvSpPr>
              <p:cNvPr id="1503" name="타원형"/>
              <p:cNvSpPr/>
              <p:nvPr/>
            </p:nvSpPr>
            <p:spPr>
              <a:xfrm>
                <a:off x="0" y="8106"/>
                <a:ext cx="386397" cy="341929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4" name="3"/>
              <p:cNvSpPr txBox="1"/>
              <p:nvPr/>
            </p:nvSpPr>
            <p:spPr>
              <a:xfrm>
                <a:off x="102306" y="0"/>
                <a:ext cx="181785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1506" name="TextBox 21"/>
            <p:cNvSpPr txBox="1"/>
            <p:nvPr/>
          </p:nvSpPr>
          <p:spPr>
            <a:xfrm>
              <a:off x="395144" y="0"/>
              <a:ext cx="1862584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저장</a:t>
              </a:r>
            </a:p>
          </p:txBody>
        </p:sp>
      </p:grpSp>
      <p:grpSp>
        <p:nvGrpSpPr>
          <p:cNvPr id="1511" name="object 178"/>
          <p:cNvGrpSpPr/>
          <p:nvPr/>
        </p:nvGrpSpPr>
        <p:grpSpPr>
          <a:xfrm>
            <a:off x="6415446" y="3166369"/>
            <a:ext cx="208196" cy="1826316"/>
            <a:chOff x="0" y="0"/>
            <a:chExt cx="208195" cy="1826314"/>
          </a:xfrm>
        </p:grpSpPr>
        <p:sp>
          <p:nvSpPr>
            <p:cNvPr id="1508" name="도형"/>
            <p:cNvSpPr/>
            <p:nvPr/>
          </p:nvSpPr>
          <p:spPr>
            <a:xfrm rot="5400000">
              <a:off x="-61833" y="61832"/>
              <a:ext cx="331861" cy="20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09" name="직사각형"/>
            <p:cNvSpPr/>
            <p:nvPr/>
          </p:nvSpPr>
          <p:spPr>
            <a:xfrm rot="5400000">
              <a:off x="-643129" y="1044389"/>
              <a:ext cx="1494456" cy="69397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10" name="직사각형"/>
            <p:cNvSpPr/>
            <p:nvPr/>
          </p:nvSpPr>
          <p:spPr>
            <a:xfrm rot="5400000">
              <a:off x="76441" y="269505"/>
              <a:ext cx="55316" cy="69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516" name="그룹 23"/>
          <p:cNvGrpSpPr/>
          <p:nvPr/>
        </p:nvGrpSpPr>
        <p:grpSpPr>
          <a:xfrm>
            <a:off x="3681753" y="3769309"/>
            <a:ext cx="2832542" cy="653548"/>
            <a:chOff x="0" y="0"/>
            <a:chExt cx="2832540" cy="653546"/>
          </a:xfrm>
        </p:grpSpPr>
        <p:grpSp>
          <p:nvGrpSpPr>
            <p:cNvPr id="1514" name="타원 24"/>
            <p:cNvGrpSpPr/>
            <p:nvPr/>
          </p:nvGrpSpPr>
          <p:grpSpPr>
            <a:xfrm>
              <a:off x="0" y="59402"/>
              <a:ext cx="442072" cy="379705"/>
              <a:chOff x="0" y="0"/>
              <a:chExt cx="442071" cy="379704"/>
            </a:xfrm>
          </p:grpSpPr>
          <p:sp>
            <p:nvSpPr>
              <p:cNvPr id="1512" name="타원형"/>
              <p:cNvSpPr/>
              <p:nvPr/>
            </p:nvSpPr>
            <p:spPr>
              <a:xfrm>
                <a:off x="0" y="-1"/>
                <a:ext cx="442072" cy="37970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3" name="4"/>
              <p:cNvSpPr txBox="1"/>
              <p:nvPr/>
            </p:nvSpPr>
            <p:spPr>
              <a:xfrm>
                <a:off x="110460" y="10782"/>
                <a:ext cx="22115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515" name="TextBox 25"/>
            <p:cNvSpPr txBox="1"/>
            <p:nvPr/>
          </p:nvSpPr>
          <p:spPr>
            <a:xfrm>
              <a:off x="405031" y="0"/>
              <a:ext cx="2427510" cy="653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메시지 데이터 가져오기</a:t>
              </a:r>
            </a:p>
          </p:txBody>
        </p:sp>
      </p:grpSp>
      <p:sp>
        <p:nvSpPr>
          <p:cNvPr id="1517" name="object 412"/>
          <p:cNvSpPr/>
          <p:nvPr/>
        </p:nvSpPr>
        <p:spPr>
          <a:xfrm>
            <a:off x="5732178" y="5712031"/>
            <a:ext cx="964254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518" name="object 412"/>
          <p:cNvSpPr/>
          <p:nvPr/>
        </p:nvSpPr>
        <p:spPr>
          <a:xfrm>
            <a:off x="6696553" y="5701893"/>
            <a:ext cx="964255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519" name="TextBox 28"/>
          <p:cNvSpPr txBox="1"/>
          <p:nvPr/>
        </p:nvSpPr>
        <p:spPr>
          <a:xfrm>
            <a:off x="5745189" y="5873917"/>
            <a:ext cx="929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520" name="TextBox 29"/>
          <p:cNvSpPr txBox="1"/>
          <p:nvPr/>
        </p:nvSpPr>
        <p:spPr>
          <a:xfrm>
            <a:off x="6742273" y="5888435"/>
            <a:ext cx="9339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sp>
        <p:nvSpPr>
          <p:cNvPr id="1521" name="직선 화살표 연결선 30"/>
          <p:cNvSpPr/>
          <p:nvPr/>
        </p:nvSpPr>
        <p:spPr>
          <a:xfrm>
            <a:off x="6953138" y="3162792"/>
            <a:ext cx="23958" cy="1814636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22" name="타원 31"/>
          <p:cNvSpPr/>
          <p:nvPr/>
        </p:nvSpPr>
        <p:spPr>
          <a:xfrm>
            <a:off x="5887877" y="5760911"/>
            <a:ext cx="526551" cy="15984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3" name="타원 32"/>
          <p:cNvSpPr/>
          <p:nvPr/>
        </p:nvSpPr>
        <p:spPr>
          <a:xfrm>
            <a:off x="6211885" y="2821726"/>
            <a:ext cx="526551" cy="145329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4" name="타원 33"/>
          <p:cNvSpPr/>
          <p:nvPr/>
        </p:nvSpPr>
        <p:spPr>
          <a:xfrm>
            <a:off x="8627953" y="5280002"/>
            <a:ext cx="576065" cy="290025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5" name="TextBox 34"/>
          <p:cNvSpPr txBox="1"/>
          <p:nvPr/>
        </p:nvSpPr>
        <p:spPr>
          <a:xfrm>
            <a:off x="9378093" y="5183528"/>
            <a:ext cx="8896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</a:t>
            </a:r>
          </a:p>
        </p:txBody>
      </p:sp>
      <p:sp>
        <p:nvSpPr>
          <p:cNvPr id="1526" name="직선 화살표 연결선 35"/>
          <p:cNvSpPr/>
          <p:nvPr/>
        </p:nvSpPr>
        <p:spPr>
          <a:xfrm flipV="1">
            <a:off x="8598789" y="6022718"/>
            <a:ext cx="733586" cy="10139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27" name="TextBox 36"/>
          <p:cNvSpPr txBox="1"/>
          <p:nvPr/>
        </p:nvSpPr>
        <p:spPr>
          <a:xfrm>
            <a:off x="9378093" y="5760911"/>
            <a:ext cx="14118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</a:t>
            </a:r>
            <a:r>
              <a:t>반복 작업</a:t>
            </a:r>
          </a:p>
        </p:txBody>
      </p:sp>
      <p:sp>
        <p:nvSpPr>
          <p:cNvPr id="1528" name="TextBox 37"/>
          <p:cNvSpPr txBox="1"/>
          <p:nvPr/>
        </p:nvSpPr>
        <p:spPr>
          <a:xfrm>
            <a:off x="6766453" y="2750124"/>
            <a:ext cx="2520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STATUS 0-&gt;7</a:t>
            </a:r>
          </a:p>
        </p:txBody>
      </p:sp>
      <p:sp>
        <p:nvSpPr>
          <p:cNvPr id="1529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Fetch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4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1" grpId="11"/>
      <p:bldP build="whole" bldLvl="1" animBg="1" rev="0" advAuto="0" spid="1523" grpId="14"/>
      <p:bldP build="whole" bldLvl="1" animBg="1" rev="0" advAuto="0" spid="1478" grpId="2"/>
      <p:bldP build="whole" bldLvl="1" animBg="1" rev="0" advAuto="0" spid="1516" grpId="13"/>
      <p:bldP build="whole" bldLvl="1" animBg="1" rev="0" advAuto="0" spid="1502" grpId="10"/>
      <p:bldP build="whole" bldLvl="1" animBg="1" rev="0" advAuto="0" spid="1478" grpId="4"/>
      <p:bldP build="whole" bldLvl="1" animBg="1" rev="0" advAuto="0" spid="1507" grpId="5"/>
      <p:bldP build="whole" bldLvl="1" animBg="1" rev="0" advAuto="0" spid="1511" grpId="12"/>
      <p:bldP build="whole" bldLvl="1" animBg="1" rev="0" advAuto="0" spid="1507" grpId="7"/>
      <p:bldP build="whole" bldLvl="1" animBg="1" rev="0" advAuto="0" spid="1493" grpId="1"/>
      <p:bldP build="whole" bldLvl="1" animBg="1" rev="0" advAuto="0" spid="1497" grpId="6"/>
      <p:bldP build="whole" bldLvl="1" animBg="1" rev="0" advAuto="0" spid="1493" grpId="3"/>
      <p:bldP build="whole" bldLvl="1" animBg="1" rev="0" advAuto="0" spid="1497" grpId="8"/>
      <p:bldP build="whole" bldLvl="1" animBg="1" rev="0" advAuto="0" spid="1522" grpId="9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Send</a:t>
            </a:r>
          </a:p>
        </p:txBody>
      </p:sp>
      <p:pic>
        <p:nvPicPr>
          <p:cNvPr id="153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6202" y="1447800"/>
            <a:ext cx="5709628" cy="39279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3" name="타원 3"/>
          <p:cNvSpPr/>
          <p:nvPr/>
        </p:nvSpPr>
        <p:spPr>
          <a:xfrm>
            <a:off x="1526825" y="2806083"/>
            <a:ext cx="638129" cy="340479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4" name="타원 4"/>
          <p:cNvSpPr/>
          <p:nvPr/>
        </p:nvSpPr>
        <p:spPr>
          <a:xfrm>
            <a:off x="9605670" y="5823160"/>
            <a:ext cx="576065" cy="290025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5" name="TextBox 5"/>
          <p:cNvSpPr txBox="1"/>
          <p:nvPr/>
        </p:nvSpPr>
        <p:spPr>
          <a:xfrm>
            <a:off x="10355810" y="5726686"/>
            <a:ext cx="8896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</a:t>
            </a:r>
          </a:p>
        </p:txBody>
      </p:sp>
      <p:grpSp>
        <p:nvGrpSpPr>
          <p:cNvPr id="1544" name="그룹 6"/>
          <p:cNvGrpSpPr/>
          <p:nvPr/>
        </p:nvGrpSpPr>
        <p:grpSpPr>
          <a:xfrm>
            <a:off x="3148831" y="2009576"/>
            <a:ext cx="2236493" cy="947813"/>
            <a:chOff x="0" y="0"/>
            <a:chExt cx="2236491" cy="947811"/>
          </a:xfrm>
        </p:grpSpPr>
        <p:grpSp>
          <p:nvGrpSpPr>
            <p:cNvPr id="1539" name="object 178"/>
            <p:cNvGrpSpPr/>
            <p:nvPr/>
          </p:nvGrpSpPr>
          <p:grpSpPr>
            <a:xfrm>
              <a:off x="0" y="724255"/>
              <a:ext cx="2236492" cy="223557"/>
              <a:chOff x="0" y="0"/>
              <a:chExt cx="2236491" cy="223555"/>
            </a:xfrm>
          </p:grpSpPr>
          <p:sp>
            <p:nvSpPr>
              <p:cNvPr id="1536" name="도형"/>
              <p:cNvSpPr/>
              <p:nvPr/>
            </p:nvSpPr>
            <p:spPr>
              <a:xfrm flipH="1">
                <a:off x="1830098" y="0"/>
                <a:ext cx="406394" cy="2235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537" name="직사각형"/>
              <p:cNvSpPr/>
              <p:nvPr/>
            </p:nvSpPr>
            <p:spPr>
              <a:xfrm flipH="1">
                <a:off x="0" y="74518"/>
                <a:ext cx="1830099" cy="74516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538" name="직사각형"/>
              <p:cNvSpPr/>
              <p:nvPr/>
            </p:nvSpPr>
            <p:spPr>
              <a:xfrm flipH="1">
                <a:off x="1830098" y="74518"/>
                <a:ext cx="67738" cy="745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grpSp>
          <p:nvGrpSpPr>
            <p:cNvPr id="1542" name="타원 8"/>
            <p:cNvGrpSpPr/>
            <p:nvPr/>
          </p:nvGrpSpPr>
          <p:grpSpPr>
            <a:xfrm>
              <a:off x="82233" y="63695"/>
              <a:ext cx="353425" cy="358141"/>
              <a:chOff x="0" y="0"/>
              <a:chExt cx="353423" cy="358140"/>
            </a:xfrm>
          </p:grpSpPr>
          <p:sp>
            <p:nvSpPr>
              <p:cNvPr id="1540" name="타원형"/>
              <p:cNvSpPr/>
              <p:nvPr/>
            </p:nvSpPr>
            <p:spPr>
              <a:xfrm>
                <a:off x="0" y="31066"/>
                <a:ext cx="353424" cy="296008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1" name="1"/>
              <p:cNvSpPr txBox="1"/>
              <p:nvPr/>
            </p:nvSpPr>
            <p:spPr>
              <a:xfrm>
                <a:off x="97477" y="0"/>
                <a:ext cx="158469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543" name="TextBox 9"/>
            <p:cNvSpPr txBox="1"/>
            <p:nvPr/>
          </p:nvSpPr>
          <p:spPr>
            <a:xfrm>
              <a:off x="544643" y="0"/>
              <a:ext cx="1665673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발송</a:t>
              </a:r>
            </a:p>
          </p:txBody>
        </p:sp>
      </p:grpSp>
      <p:pic>
        <p:nvPicPr>
          <p:cNvPr id="1545" name="그림 10" descr="그림 10"/>
          <p:cNvPicPr>
            <a:picLocks noChangeAspect="1"/>
          </p:cNvPicPr>
          <p:nvPr/>
        </p:nvPicPr>
        <p:blipFill>
          <a:blip r:embed="rId3">
            <a:extLst/>
          </a:blip>
          <a:srcRect l="0" t="0" r="0" b="18367"/>
          <a:stretch>
            <a:fillRect/>
          </a:stretch>
        </p:blipFill>
        <p:spPr>
          <a:xfrm>
            <a:off x="1305932" y="459793"/>
            <a:ext cx="2053004" cy="1464637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object 412"/>
          <p:cNvSpPr/>
          <p:nvPr/>
        </p:nvSpPr>
        <p:spPr>
          <a:xfrm>
            <a:off x="1383482" y="5065822"/>
            <a:ext cx="1676312" cy="1438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547" name="object 181"/>
          <p:cNvSpPr/>
          <p:nvPr/>
        </p:nvSpPr>
        <p:spPr>
          <a:xfrm>
            <a:off x="1108325" y="1503211"/>
            <a:ext cx="2599498" cy="222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551" name="그룹 13"/>
          <p:cNvGrpSpPr/>
          <p:nvPr/>
        </p:nvGrpSpPr>
        <p:grpSpPr>
          <a:xfrm>
            <a:off x="1149310" y="2158364"/>
            <a:ext cx="1722798" cy="1124185"/>
            <a:chOff x="0" y="0"/>
            <a:chExt cx="1722797" cy="1124183"/>
          </a:xfrm>
        </p:grpSpPr>
        <p:sp>
          <p:nvSpPr>
            <p:cNvPr id="1548" name="object 179"/>
            <p:cNvSpPr/>
            <p:nvPr/>
          </p:nvSpPr>
          <p:spPr>
            <a:xfrm flipH="1">
              <a:off x="23859" y="77249"/>
              <a:ext cx="1504720" cy="98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49" name="object 182"/>
            <p:cNvSpPr/>
            <p:nvPr/>
          </p:nvSpPr>
          <p:spPr>
            <a:xfrm flipH="1">
              <a:off x="0" y="0"/>
              <a:ext cx="1722798" cy="112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50" name="TextBox 16"/>
            <p:cNvSpPr txBox="1"/>
            <p:nvPr/>
          </p:nvSpPr>
          <p:spPr>
            <a:xfrm>
              <a:off x="156830" y="363194"/>
              <a:ext cx="140913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552" name="TextBox 17"/>
          <p:cNvSpPr txBox="1"/>
          <p:nvPr/>
        </p:nvSpPr>
        <p:spPr>
          <a:xfrm>
            <a:off x="1451316" y="1808814"/>
            <a:ext cx="14783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553" name="TextBox 18"/>
          <p:cNvSpPr txBox="1"/>
          <p:nvPr/>
        </p:nvSpPr>
        <p:spPr>
          <a:xfrm>
            <a:off x="1351651" y="5203788"/>
            <a:ext cx="1731129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557" name="object 178"/>
          <p:cNvGrpSpPr/>
          <p:nvPr/>
        </p:nvGrpSpPr>
        <p:grpSpPr>
          <a:xfrm>
            <a:off x="1868414" y="3153322"/>
            <a:ext cx="170194" cy="1826316"/>
            <a:chOff x="0" y="0"/>
            <a:chExt cx="170192" cy="1826314"/>
          </a:xfrm>
        </p:grpSpPr>
        <p:sp>
          <p:nvSpPr>
            <p:cNvPr id="1554" name="도형"/>
            <p:cNvSpPr/>
            <p:nvPr/>
          </p:nvSpPr>
          <p:spPr>
            <a:xfrm rot="16200000">
              <a:off x="-80834" y="1575288"/>
              <a:ext cx="331861" cy="17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55" name="직사각형"/>
            <p:cNvSpPr/>
            <p:nvPr/>
          </p:nvSpPr>
          <p:spPr>
            <a:xfrm rot="16200000">
              <a:off x="-662133" y="718863"/>
              <a:ext cx="1494456" cy="5672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56" name="사각형"/>
            <p:cNvSpPr/>
            <p:nvPr/>
          </p:nvSpPr>
          <p:spPr>
            <a:xfrm rot="16200000">
              <a:off x="57438" y="1493747"/>
              <a:ext cx="55315" cy="5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sp>
        <p:nvSpPr>
          <p:cNvPr id="1558" name="object 412"/>
          <p:cNvSpPr/>
          <p:nvPr/>
        </p:nvSpPr>
        <p:spPr>
          <a:xfrm>
            <a:off x="1428869" y="5785341"/>
            <a:ext cx="788248" cy="71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559" name="object 412"/>
          <p:cNvSpPr/>
          <p:nvPr/>
        </p:nvSpPr>
        <p:spPr>
          <a:xfrm>
            <a:off x="2264429" y="5772232"/>
            <a:ext cx="788247" cy="71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560" name="TextBox 22"/>
          <p:cNvSpPr txBox="1"/>
          <p:nvPr/>
        </p:nvSpPr>
        <p:spPr>
          <a:xfrm>
            <a:off x="1572545" y="5944601"/>
            <a:ext cx="7434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561" name="TextBox 23"/>
          <p:cNvSpPr txBox="1"/>
          <p:nvPr/>
        </p:nvSpPr>
        <p:spPr>
          <a:xfrm>
            <a:off x="2345011" y="5923905"/>
            <a:ext cx="74682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grpSp>
        <p:nvGrpSpPr>
          <p:cNvPr id="1566" name="그룹 24"/>
          <p:cNvGrpSpPr/>
          <p:nvPr/>
        </p:nvGrpSpPr>
        <p:grpSpPr>
          <a:xfrm>
            <a:off x="2294297" y="3585698"/>
            <a:ext cx="2200798" cy="891541"/>
            <a:chOff x="0" y="0"/>
            <a:chExt cx="2200796" cy="891539"/>
          </a:xfrm>
        </p:grpSpPr>
        <p:grpSp>
          <p:nvGrpSpPr>
            <p:cNvPr id="1564" name="타원 25"/>
            <p:cNvGrpSpPr/>
            <p:nvPr/>
          </p:nvGrpSpPr>
          <p:grpSpPr>
            <a:xfrm>
              <a:off x="0" y="133178"/>
              <a:ext cx="365246" cy="416003"/>
              <a:chOff x="0" y="0"/>
              <a:chExt cx="365245" cy="416002"/>
            </a:xfrm>
          </p:grpSpPr>
          <p:sp>
            <p:nvSpPr>
              <p:cNvPr id="1562" name="타원형"/>
              <p:cNvSpPr/>
              <p:nvPr/>
            </p:nvSpPr>
            <p:spPr>
              <a:xfrm>
                <a:off x="0" y="-1"/>
                <a:ext cx="365246" cy="416004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63" name="1"/>
              <p:cNvSpPr txBox="1"/>
              <p:nvPr/>
            </p:nvSpPr>
            <p:spPr>
              <a:xfrm>
                <a:off x="99208" y="28930"/>
                <a:ext cx="166830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565" name="TextBox 26"/>
            <p:cNvSpPr txBox="1"/>
            <p:nvPr/>
          </p:nvSpPr>
          <p:spPr>
            <a:xfrm>
              <a:off x="476348" y="0"/>
              <a:ext cx="1724449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성공</a:t>
              </a:r>
            </a:p>
            <a:p>
              <a:pPr>
                <a:defRPr b="1"/>
              </a:pPr>
              <a:r>
                <a:t>STATUS</a:t>
              </a:r>
            </a:p>
            <a:p>
              <a:pPr>
                <a:defRPr b="1"/>
              </a:pPr>
              <a:r>
                <a:t>7-&gt;1</a:t>
              </a:r>
            </a:p>
          </p:txBody>
        </p:sp>
      </p:grpSp>
      <p:grpSp>
        <p:nvGrpSpPr>
          <p:cNvPr id="1570" name="object 178"/>
          <p:cNvGrpSpPr/>
          <p:nvPr/>
        </p:nvGrpSpPr>
        <p:grpSpPr>
          <a:xfrm>
            <a:off x="1880472" y="3153321"/>
            <a:ext cx="170194" cy="1826315"/>
            <a:chOff x="0" y="0"/>
            <a:chExt cx="170192" cy="1826314"/>
          </a:xfrm>
        </p:grpSpPr>
        <p:sp>
          <p:nvSpPr>
            <p:cNvPr id="1567" name="도형"/>
            <p:cNvSpPr/>
            <p:nvPr/>
          </p:nvSpPr>
          <p:spPr>
            <a:xfrm rot="16200000">
              <a:off x="-80834" y="1575288"/>
              <a:ext cx="331861" cy="17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68" name="직사각형"/>
            <p:cNvSpPr/>
            <p:nvPr/>
          </p:nvSpPr>
          <p:spPr>
            <a:xfrm rot="16200000">
              <a:off x="-662133" y="718863"/>
              <a:ext cx="1494456" cy="5672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569" name="사각형"/>
            <p:cNvSpPr/>
            <p:nvPr/>
          </p:nvSpPr>
          <p:spPr>
            <a:xfrm rot="16200000">
              <a:off x="57438" y="1493747"/>
              <a:ext cx="55315" cy="56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575" name="그룹 28"/>
          <p:cNvGrpSpPr/>
          <p:nvPr/>
        </p:nvGrpSpPr>
        <p:grpSpPr>
          <a:xfrm>
            <a:off x="2294297" y="3585698"/>
            <a:ext cx="2200798" cy="891541"/>
            <a:chOff x="0" y="0"/>
            <a:chExt cx="2200796" cy="891539"/>
          </a:xfrm>
        </p:grpSpPr>
        <p:grpSp>
          <p:nvGrpSpPr>
            <p:cNvPr id="1573" name="타원 29"/>
            <p:cNvGrpSpPr/>
            <p:nvPr/>
          </p:nvGrpSpPr>
          <p:grpSpPr>
            <a:xfrm>
              <a:off x="0" y="133178"/>
              <a:ext cx="365246" cy="416003"/>
              <a:chOff x="0" y="0"/>
              <a:chExt cx="365245" cy="416002"/>
            </a:xfrm>
          </p:grpSpPr>
          <p:sp>
            <p:nvSpPr>
              <p:cNvPr id="1571" name="타원형"/>
              <p:cNvSpPr/>
              <p:nvPr/>
            </p:nvSpPr>
            <p:spPr>
              <a:xfrm>
                <a:off x="0" y="-1"/>
                <a:ext cx="365246" cy="416004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2" name="1"/>
              <p:cNvSpPr txBox="1"/>
              <p:nvPr/>
            </p:nvSpPr>
            <p:spPr>
              <a:xfrm>
                <a:off x="99208" y="28930"/>
                <a:ext cx="166830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574" name="TextBox 30"/>
            <p:cNvSpPr txBox="1"/>
            <p:nvPr/>
          </p:nvSpPr>
          <p:spPr>
            <a:xfrm>
              <a:off x="476348" y="0"/>
              <a:ext cx="1724449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실패</a:t>
              </a:r>
            </a:p>
            <a:p>
              <a:pPr>
                <a:defRPr b="1"/>
              </a:pPr>
              <a:r>
                <a:t>STATUS</a:t>
              </a:r>
            </a:p>
            <a:p>
              <a:pPr>
                <a:defRPr b="1"/>
              </a:pPr>
              <a:r>
                <a:t>7-&gt;2</a:t>
              </a:r>
            </a:p>
          </p:txBody>
        </p:sp>
      </p:grpSp>
      <p:grpSp>
        <p:nvGrpSpPr>
          <p:cNvPr id="1579" name="그룹 31"/>
          <p:cNvGrpSpPr/>
          <p:nvPr/>
        </p:nvGrpSpPr>
        <p:grpSpPr>
          <a:xfrm>
            <a:off x="9566243" y="2144977"/>
            <a:ext cx="705586" cy="2980158"/>
            <a:chOff x="0" y="0"/>
            <a:chExt cx="705584" cy="2980157"/>
          </a:xfrm>
        </p:grpSpPr>
        <p:sp>
          <p:nvSpPr>
            <p:cNvPr id="1576" name="직사각형 32"/>
            <p:cNvSpPr/>
            <p:nvPr/>
          </p:nvSpPr>
          <p:spPr>
            <a:xfrm>
              <a:off x="190534" y="-1"/>
              <a:ext cx="515051" cy="980153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7" name="직사각형 33"/>
            <p:cNvSpPr/>
            <p:nvPr/>
          </p:nvSpPr>
          <p:spPr>
            <a:xfrm>
              <a:off x="183152" y="1229465"/>
              <a:ext cx="515051" cy="1534377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8" name="직사각형 34"/>
            <p:cNvSpPr/>
            <p:nvPr/>
          </p:nvSpPr>
          <p:spPr>
            <a:xfrm>
              <a:off x="0" y="2000006"/>
              <a:ext cx="515051" cy="980152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82" name="그룹 35"/>
          <p:cNvGrpSpPr/>
          <p:nvPr/>
        </p:nvGrpSpPr>
        <p:grpSpPr>
          <a:xfrm>
            <a:off x="7897482" y="2201842"/>
            <a:ext cx="1022677" cy="3001947"/>
            <a:chOff x="0" y="0"/>
            <a:chExt cx="1022675" cy="3001946"/>
          </a:xfrm>
        </p:grpSpPr>
        <p:sp>
          <p:nvSpPr>
            <p:cNvPr id="1580" name="직사각형 36"/>
            <p:cNvSpPr/>
            <p:nvPr/>
          </p:nvSpPr>
          <p:spPr>
            <a:xfrm>
              <a:off x="0" y="0"/>
              <a:ext cx="792089" cy="2984769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1" name="직사각형 37"/>
            <p:cNvSpPr/>
            <p:nvPr/>
          </p:nvSpPr>
          <p:spPr>
            <a:xfrm>
              <a:off x="523354" y="2021795"/>
              <a:ext cx="499323" cy="980152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83" name="타원 38"/>
          <p:cNvSpPr/>
          <p:nvPr/>
        </p:nvSpPr>
        <p:spPr>
          <a:xfrm>
            <a:off x="1637496" y="2775854"/>
            <a:ext cx="576065" cy="290025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1" dur="500" fill="hold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6" dur="500" fill="hold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6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30" dur="500" fill="hold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xit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34" dur="500" fill="hold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48" dur="500" fill="hold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xit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52" dur="500" fill="hold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click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57" dur="500" fill="hold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62" dur="500" fill="hold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3" grpId="2"/>
      <p:bldP build="whole" bldLvl="1" animBg="1" rev="0" advAuto="0" spid="1557" grpId="7"/>
      <p:bldP build="whole" bldLvl="1" animBg="1" rev="0" advAuto="0" spid="1582" grpId="12"/>
      <p:bldP build="whole" bldLvl="1" animBg="1" rev="0" advAuto="0" spid="1566" grpId="4"/>
      <p:bldP build="whole" bldLvl="1" animBg="1" rev="0" advAuto="0" spid="1566" grpId="6"/>
      <p:bldP build="whole" bldLvl="1" animBg="1" rev="0" advAuto="0" spid="1579" grpId="13"/>
      <p:bldP build="whole" bldLvl="1" animBg="1" rev="0" advAuto="0" spid="1575" grpId="9"/>
      <p:bldP build="whole" bldLvl="1" animBg="1" rev="0" advAuto="0" spid="1575" grpId="11"/>
      <p:bldP build="whole" bldLvl="1" animBg="1" rev="0" advAuto="0" spid="1544" grpId="1"/>
      <p:bldP build="whole" bldLvl="1" animBg="1" rev="0" advAuto="0" spid="1544" grpId="3"/>
      <p:bldP build="whole" bldLvl="1" animBg="1" rev="0" advAuto="0" spid="1557" grpId="5"/>
      <p:bldP build="whole" bldLvl="1" animBg="1" rev="0" advAuto="0" spid="1570" grpId="8"/>
      <p:bldP build="whole" bldLvl="1" animBg="1" rev="0" advAuto="0" spid="1570" grpId="1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Recv</a:t>
            </a:r>
          </a:p>
        </p:txBody>
      </p:sp>
      <p:grpSp>
        <p:nvGrpSpPr>
          <p:cNvPr id="1593" name="그룹 39"/>
          <p:cNvGrpSpPr/>
          <p:nvPr/>
        </p:nvGrpSpPr>
        <p:grpSpPr>
          <a:xfrm>
            <a:off x="420323" y="764593"/>
            <a:ext cx="2599498" cy="3264782"/>
            <a:chOff x="0" y="0"/>
            <a:chExt cx="2599497" cy="3264780"/>
          </a:xfrm>
        </p:grpSpPr>
        <p:pic>
          <p:nvPicPr>
            <p:cNvPr id="1586" name="그림 40" descr="그림 4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8367"/>
            <a:stretch>
              <a:fillRect/>
            </a:stretch>
          </p:blipFill>
          <p:spPr>
            <a:xfrm>
              <a:off x="197606" y="0"/>
              <a:ext cx="2053005" cy="1464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7" name="object 181"/>
            <p:cNvSpPr/>
            <p:nvPr/>
          </p:nvSpPr>
          <p:spPr>
            <a:xfrm>
              <a:off x="0" y="1043418"/>
              <a:ext cx="2599498" cy="222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4" y="9817"/>
                  </a:lnTo>
                  <a:lnTo>
                    <a:pt x="174" y="8859"/>
                  </a:lnTo>
                  <a:lnTo>
                    <a:pt x="386" y="7929"/>
                  </a:lnTo>
                  <a:lnTo>
                    <a:pt x="676" y="7032"/>
                  </a:lnTo>
                  <a:lnTo>
                    <a:pt x="1040" y="6171"/>
                  </a:lnTo>
                  <a:lnTo>
                    <a:pt x="1475" y="5350"/>
                  </a:lnTo>
                  <a:lnTo>
                    <a:pt x="1976" y="4572"/>
                  </a:lnTo>
                  <a:lnTo>
                    <a:pt x="2540" y="3842"/>
                  </a:lnTo>
                  <a:lnTo>
                    <a:pt x="3164" y="3164"/>
                  </a:lnTo>
                  <a:lnTo>
                    <a:pt x="3842" y="2540"/>
                  </a:lnTo>
                  <a:lnTo>
                    <a:pt x="4572" y="1976"/>
                  </a:lnTo>
                  <a:lnTo>
                    <a:pt x="5350" y="1475"/>
                  </a:lnTo>
                  <a:lnTo>
                    <a:pt x="6171" y="1040"/>
                  </a:lnTo>
                  <a:lnTo>
                    <a:pt x="7032" y="676"/>
                  </a:lnTo>
                  <a:lnTo>
                    <a:pt x="7929" y="386"/>
                  </a:lnTo>
                  <a:lnTo>
                    <a:pt x="8859" y="174"/>
                  </a:lnTo>
                  <a:lnTo>
                    <a:pt x="9817" y="44"/>
                  </a:lnTo>
                  <a:lnTo>
                    <a:pt x="10800" y="0"/>
                  </a:lnTo>
                  <a:lnTo>
                    <a:pt x="11783" y="44"/>
                  </a:lnTo>
                  <a:lnTo>
                    <a:pt x="12741" y="174"/>
                  </a:lnTo>
                  <a:lnTo>
                    <a:pt x="13671" y="386"/>
                  </a:lnTo>
                  <a:lnTo>
                    <a:pt x="14568" y="676"/>
                  </a:lnTo>
                  <a:lnTo>
                    <a:pt x="15429" y="1040"/>
                  </a:lnTo>
                  <a:lnTo>
                    <a:pt x="16250" y="1475"/>
                  </a:lnTo>
                  <a:lnTo>
                    <a:pt x="17028" y="1976"/>
                  </a:lnTo>
                  <a:lnTo>
                    <a:pt x="17758" y="2540"/>
                  </a:lnTo>
                  <a:lnTo>
                    <a:pt x="18436" y="3164"/>
                  </a:lnTo>
                  <a:lnTo>
                    <a:pt x="19060" y="3842"/>
                  </a:lnTo>
                  <a:lnTo>
                    <a:pt x="19624" y="4572"/>
                  </a:lnTo>
                  <a:lnTo>
                    <a:pt x="20125" y="5350"/>
                  </a:lnTo>
                  <a:lnTo>
                    <a:pt x="20560" y="6171"/>
                  </a:lnTo>
                  <a:lnTo>
                    <a:pt x="20924" y="7032"/>
                  </a:lnTo>
                  <a:lnTo>
                    <a:pt x="21214" y="7929"/>
                  </a:lnTo>
                  <a:lnTo>
                    <a:pt x="21426" y="8859"/>
                  </a:lnTo>
                  <a:lnTo>
                    <a:pt x="21556" y="9817"/>
                  </a:lnTo>
                  <a:lnTo>
                    <a:pt x="21600" y="10800"/>
                  </a:lnTo>
                  <a:lnTo>
                    <a:pt x="21556" y="11783"/>
                  </a:lnTo>
                  <a:lnTo>
                    <a:pt x="21426" y="12741"/>
                  </a:lnTo>
                  <a:lnTo>
                    <a:pt x="21214" y="13671"/>
                  </a:lnTo>
                  <a:lnTo>
                    <a:pt x="20924" y="14568"/>
                  </a:lnTo>
                  <a:lnTo>
                    <a:pt x="20560" y="15429"/>
                  </a:lnTo>
                  <a:lnTo>
                    <a:pt x="20125" y="16250"/>
                  </a:lnTo>
                  <a:lnTo>
                    <a:pt x="19624" y="17028"/>
                  </a:lnTo>
                  <a:lnTo>
                    <a:pt x="19060" y="17758"/>
                  </a:lnTo>
                  <a:lnTo>
                    <a:pt x="18436" y="18436"/>
                  </a:lnTo>
                  <a:lnTo>
                    <a:pt x="17758" y="19060"/>
                  </a:lnTo>
                  <a:lnTo>
                    <a:pt x="17028" y="19624"/>
                  </a:lnTo>
                  <a:lnTo>
                    <a:pt x="16250" y="20125"/>
                  </a:lnTo>
                  <a:lnTo>
                    <a:pt x="15429" y="20560"/>
                  </a:lnTo>
                  <a:lnTo>
                    <a:pt x="14568" y="20924"/>
                  </a:lnTo>
                  <a:lnTo>
                    <a:pt x="13671" y="21214"/>
                  </a:lnTo>
                  <a:lnTo>
                    <a:pt x="12741" y="21426"/>
                  </a:lnTo>
                  <a:lnTo>
                    <a:pt x="11783" y="21556"/>
                  </a:lnTo>
                  <a:lnTo>
                    <a:pt x="10800" y="21600"/>
                  </a:lnTo>
                  <a:lnTo>
                    <a:pt x="9817" y="21556"/>
                  </a:lnTo>
                  <a:lnTo>
                    <a:pt x="8859" y="21426"/>
                  </a:lnTo>
                  <a:lnTo>
                    <a:pt x="7929" y="21214"/>
                  </a:lnTo>
                  <a:lnTo>
                    <a:pt x="7032" y="20924"/>
                  </a:lnTo>
                  <a:lnTo>
                    <a:pt x="6171" y="20560"/>
                  </a:lnTo>
                  <a:lnTo>
                    <a:pt x="5350" y="20125"/>
                  </a:lnTo>
                  <a:lnTo>
                    <a:pt x="4572" y="19624"/>
                  </a:lnTo>
                  <a:lnTo>
                    <a:pt x="3842" y="19060"/>
                  </a:lnTo>
                  <a:lnTo>
                    <a:pt x="3164" y="18436"/>
                  </a:lnTo>
                  <a:lnTo>
                    <a:pt x="2540" y="17758"/>
                  </a:lnTo>
                  <a:lnTo>
                    <a:pt x="1976" y="17028"/>
                  </a:lnTo>
                  <a:lnTo>
                    <a:pt x="1475" y="16250"/>
                  </a:lnTo>
                  <a:lnTo>
                    <a:pt x="1040" y="15429"/>
                  </a:lnTo>
                  <a:lnTo>
                    <a:pt x="676" y="14568"/>
                  </a:lnTo>
                  <a:lnTo>
                    <a:pt x="386" y="13671"/>
                  </a:lnTo>
                  <a:lnTo>
                    <a:pt x="174" y="12741"/>
                  </a:lnTo>
                  <a:lnTo>
                    <a:pt x="44" y="11783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8" cap="flat">
              <a:solidFill>
                <a:srgbClr val="FFA2A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>
                  <a:solidFill>
                    <a:schemeClr val="accent1"/>
                  </a:solidFill>
                </a:defRPr>
              </a:pPr>
            </a:p>
          </p:txBody>
        </p:sp>
        <p:grpSp>
          <p:nvGrpSpPr>
            <p:cNvPr id="1591" name="그룹 42"/>
            <p:cNvGrpSpPr/>
            <p:nvPr/>
          </p:nvGrpSpPr>
          <p:grpSpPr>
            <a:xfrm>
              <a:off x="40985" y="1698571"/>
              <a:ext cx="1722798" cy="1124185"/>
              <a:chOff x="0" y="0"/>
              <a:chExt cx="1722797" cy="1124183"/>
            </a:xfrm>
          </p:grpSpPr>
          <p:sp>
            <p:nvSpPr>
              <p:cNvPr id="1588" name="object 179"/>
              <p:cNvSpPr/>
              <p:nvPr/>
            </p:nvSpPr>
            <p:spPr>
              <a:xfrm flipH="1">
                <a:off x="23859" y="77249"/>
                <a:ext cx="1504720" cy="98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9817" y="44"/>
                    </a:lnTo>
                    <a:lnTo>
                      <a:pt x="8859" y="174"/>
                    </a:lnTo>
                    <a:lnTo>
                      <a:pt x="7929" y="386"/>
                    </a:lnTo>
                    <a:lnTo>
                      <a:pt x="7032" y="676"/>
                    </a:lnTo>
                    <a:lnTo>
                      <a:pt x="6171" y="1040"/>
                    </a:lnTo>
                    <a:lnTo>
                      <a:pt x="5350" y="1475"/>
                    </a:lnTo>
                    <a:lnTo>
                      <a:pt x="4572" y="1976"/>
                    </a:lnTo>
                    <a:lnTo>
                      <a:pt x="3842" y="2540"/>
                    </a:lnTo>
                    <a:lnTo>
                      <a:pt x="3164" y="3164"/>
                    </a:lnTo>
                    <a:lnTo>
                      <a:pt x="2540" y="3842"/>
                    </a:lnTo>
                    <a:lnTo>
                      <a:pt x="1976" y="4572"/>
                    </a:lnTo>
                    <a:lnTo>
                      <a:pt x="1475" y="5350"/>
                    </a:lnTo>
                    <a:lnTo>
                      <a:pt x="1040" y="6171"/>
                    </a:lnTo>
                    <a:lnTo>
                      <a:pt x="676" y="7032"/>
                    </a:lnTo>
                    <a:lnTo>
                      <a:pt x="386" y="7929"/>
                    </a:lnTo>
                    <a:lnTo>
                      <a:pt x="174" y="8859"/>
                    </a:lnTo>
                    <a:lnTo>
                      <a:pt x="44" y="9817"/>
                    </a:lnTo>
                    <a:lnTo>
                      <a:pt x="0" y="10800"/>
                    </a:lnTo>
                    <a:lnTo>
                      <a:pt x="44" y="11783"/>
                    </a:lnTo>
                    <a:lnTo>
                      <a:pt x="174" y="12741"/>
                    </a:lnTo>
                    <a:lnTo>
                      <a:pt x="386" y="13671"/>
                    </a:lnTo>
                    <a:lnTo>
                      <a:pt x="676" y="14568"/>
                    </a:lnTo>
                    <a:lnTo>
                      <a:pt x="1040" y="15429"/>
                    </a:lnTo>
                    <a:lnTo>
                      <a:pt x="1475" y="16250"/>
                    </a:lnTo>
                    <a:lnTo>
                      <a:pt x="1976" y="17028"/>
                    </a:lnTo>
                    <a:lnTo>
                      <a:pt x="2540" y="17758"/>
                    </a:lnTo>
                    <a:lnTo>
                      <a:pt x="3164" y="18436"/>
                    </a:lnTo>
                    <a:lnTo>
                      <a:pt x="3842" y="19060"/>
                    </a:lnTo>
                    <a:lnTo>
                      <a:pt x="4572" y="19624"/>
                    </a:lnTo>
                    <a:lnTo>
                      <a:pt x="5350" y="20125"/>
                    </a:lnTo>
                    <a:lnTo>
                      <a:pt x="6171" y="20560"/>
                    </a:lnTo>
                    <a:lnTo>
                      <a:pt x="7032" y="20924"/>
                    </a:lnTo>
                    <a:lnTo>
                      <a:pt x="7929" y="21214"/>
                    </a:lnTo>
                    <a:lnTo>
                      <a:pt x="8859" y="21426"/>
                    </a:lnTo>
                    <a:lnTo>
                      <a:pt x="9817" y="21556"/>
                    </a:lnTo>
                    <a:lnTo>
                      <a:pt x="10800" y="21600"/>
                    </a:lnTo>
                    <a:lnTo>
                      <a:pt x="11783" y="21556"/>
                    </a:lnTo>
                    <a:lnTo>
                      <a:pt x="12741" y="21426"/>
                    </a:lnTo>
                    <a:lnTo>
                      <a:pt x="13671" y="21214"/>
                    </a:lnTo>
                    <a:lnTo>
                      <a:pt x="14568" y="20924"/>
                    </a:lnTo>
                    <a:lnTo>
                      <a:pt x="15429" y="20560"/>
                    </a:lnTo>
                    <a:lnTo>
                      <a:pt x="16250" y="20125"/>
                    </a:lnTo>
                    <a:lnTo>
                      <a:pt x="17028" y="19624"/>
                    </a:lnTo>
                    <a:lnTo>
                      <a:pt x="17758" y="19060"/>
                    </a:lnTo>
                    <a:lnTo>
                      <a:pt x="18436" y="18436"/>
                    </a:lnTo>
                    <a:lnTo>
                      <a:pt x="19060" y="17758"/>
                    </a:lnTo>
                    <a:lnTo>
                      <a:pt x="19624" y="17028"/>
                    </a:lnTo>
                    <a:lnTo>
                      <a:pt x="20125" y="16250"/>
                    </a:lnTo>
                    <a:lnTo>
                      <a:pt x="20560" y="15429"/>
                    </a:lnTo>
                    <a:lnTo>
                      <a:pt x="20924" y="14568"/>
                    </a:lnTo>
                    <a:lnTo>
                      <a:pt x="21214" y="13671"/>
                    </a:lnTo>
                    <a:lnTo>
                      <a:pt x="21426" y="12741"/>
                    </a:lnTo>
                    <a:lnTo>
                      <a:pt x="21556" y="11783"/>
                    </a:lnTo>
                    <a:lnTo>
                      <a:pt x="21600" y="10800"/>
                    </a:lnTo>
                    <a:lnTo>
                      <a:pt x="21556" y="9817"/>
                    </a:lnTo>
                    <a:lnTo>
                      <a:pt x="21426" y="8859"/>
                    </a:lnTo>
                    <a:lnTo>
                      <a:pt x="21214" y="7929"/>
                    </a:lnTo>
                    <a:lnTo>
                      <a:pt x="20924" y="7032"/>
                    </a:lnTo>
                    <a:lnTo>
                      <a:pt x="20560" y="6171"/>
                    </a:lnTo>
                    <a:lnTo>
                      <a:pt x="20125" y="5350"/>
                    </a:lnTo>
                    <a:lnTo>
                      <a:pt x="19624" y="4572"/>
                    </a:lnTo>
                    <a:lnTo>
                      <a:pt x="19060" y="3842"/>
                    </a:lnTo>
                    <a:lnTo>
                      <a:pt x="18436" y="3164"/>
                    </a:lnTo>
                    <a:lnTo>
                      <a:pt x="17758" y="2540"/>
                    </a:lnTo>
                    <a:lnTo>
                      <a:pt x="17028" y="1976"/>
                    </a:lnTo>
                    <a:lnTo>
                      <a:pt x="16250" y="1475"/>
                    </a:lnTo>
                    <a:lnTo>
                      <a:pt x="15429" y="1040"/>
                    </a:lnTo>
                    <a:lnTo>
                      <a:pt x="14568" y="676"/>
                    </a:lnTo>
                    <a:lnTo>
                      <a:pt x="13671" y="386"/>
                    </a:lnTo>
                    <a:lnTo>
                      <a:pt x="12741" y="174"/>
                    </a:lnTo>
                    <a:lnTo>
                      <a:pt x="11783" y="44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589" name="object 182"/>
              <p:cNvSpPr/>
              <p:nvPr/>
            </p:nvSpPr>
            <p:spPr>
              <a:xfrm flipH="1">
                <a:off x="0" y="0"/>
                <a:ext cx="1722798" cy="1124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32" y="9956"/>
                    </a:lnTo>
                    <a:lnTo>
                      <a:pt x="128" y="9130"/>
                    </a:lnTo>
                    <a:lnTo>
                      <a:pt x="285" y="8324"/>
                    </a:lnTo>
                    <a:lnTo>
                      <a:pt x="501" y="7540"/>
                    </a:lnTo>
                    <a:lnTo>
                      <a:pt x="772" y="6781"/>
                    </a:lnTo>
                    <a:lnTo>
                      <a:pt x="1098" y="6050"/>
                    </a:lnTo>
                    <a:lnTo>
                      <a:pt x="1474" y="5349"/>
                    </a:lnTo>
                    <a:lnTo>
                      <a:pt x="1900" y="4680"/>
                    </a:lnTo>
                    <a:lnTo>
                      <a:pt x="2373" y="4045"/>
                    </a:lnTo>
                    <a:lnTo>
                      <a:pt x="2889" y="3447"/>
                    </a:lnTo>
                    <a:lnTo>
                      <a:pt x="3447" y="2889"/>
                    </a:lnTo>
                    <a:lnTo>
                      <a:pt x="4045" y="2373"/>
                    </a:lnTo>
                    <a:lnTo>
                      <a:pt x="4680" y="1900"/>
                    </a:lnTo>
                    <a:lnTo>
                      <a:pt x="5349" y="1474"/>
                    </a:lnTo>
                    <a:lnTo>
                      <a:pt x="6050" y="1098"/>
                    </a:lnTo>
                    <a:lnTo>
                      <a:pt x="6781" y="772"/>
                    </a:lnTo>
                    <a:lnTo>
                      <a:pt x="7540" y="501"/>
                    </a:lnTo>
                    <a:lnTo>
                      <a:pt x="8324" y="285"/>
                    </a:lnTo>
                    <a:lnTo>
                      <a:pt x="9130" y="128"/>
                    </a:lnTo>
                    <a:lnTo>
                      <a:pt x="9956" y="32"/>
                    </a:lnTo>
                    <a:lnTo>
                      <a:pt x="10800" y="0"/>
                    </a:lnTo>
                    <a:lnTo>
                      <a:pt x="11644" y="32"/>
                    </a:lnTo>
                    <a:lnTo>
                      <a:pt x="12470" y="128"/>
                    </a:lnTo>
                    <a:lnTo>
                      <a:pt x="13276" y="285"/>
                    </a:lnTo>
                    <a:lnTo>
                      <a:pt x="14060" y="501"/>
                    </a:lnTo>
                    <a:lnTo>
                      <a:pt x="14819" y="772"/>
                    </a:lnTo>
                    <a:lnTo>
                      <a:pt x="15550" y="1098"/>
                    </a:lnTo>
                    <a:lnTo>
                      <a:pt x="16251" y="1474"/>
                    </a:lnTo>
                    <a:lnTo>
                      <a:pt x="16920" y="1900"/>
                    </a:lnTo>
                    <a:lnTo>
                      <a:pt x="17555" y="2373"/>
                    </a:lnTo>
                    <a:lnTo>
                      <a:pt x="18153" y="2889"/>
                    </a:lnTo>
                    <a:lnTo>
                      <a:pt x="18711" y="3447"/>
                    </a:lnTo>
                    <a:lnTo>
                      <a:pt x="19227" y="4045"/>
                    </a:lnTo>
                    <a:lnTo>
                      <a:pt x="19700" y="4680"/>
                    </a:lnTo>
                    <a:lnTo>
                      <a:pt x="20126" y="5349"/>
                    </a:lnTo>
                    <a:lnTo>
                      <a:pt x="20502" y="6050"/>
                    </a:lnTo>
                    <a:lnTo>
                      <a:pt x="20828" y="6781"/>
                    </a:lnTo>
                    <a:lnTo>
                      <a:pt x="21099" y="7540"/>
                    </a:lnTo>
                    <a:lnTo>
                      <a:pt x="21315" y="8324"/>
                    </a:lnTo>
                    <a:lnTo>
                      <a:pt x="21472" y="9130"/>
                    </a:lnTo>
                    <a:lnTo>
                      <a:pt x="21568" y="9956"/>
                    </a:lnTo>
                    <a:lnTo>
                      <a:pt x="21600" y="10800"/>
                    </a:lnTo>
                    <a:lnTo>
                      <a:pt x="21568" y="11644"/>
                    </a:lnTo>
                    <a:lnTo>
                      <a:pt x="21472" y="12470"/>
                    </a:lnTo>
                    <a:lnTo>
                      <a:pt x="21315" y="13276"/>
                    </a:lnTo>
                    <a:lnTo>
                      <a:pt x="21099" y="14060"/>
                    </a:lnTo>
                    <a:lnTo>
                      <a:pt x="20828" y="14819"/>
                    </a:lnTo>
                    <a:lnTo>
                      <a:pt x="20502" y="15550"/>
                    </a:lnTo>
                    <a:lnTo>
                      <a:pt x="20126" y="16251"/>
                    </a:lnTo>
                    <a:lnTo>
                      <a:pt x="19700" y="16920"/>
                    </a:lnTo>
                    <a:lnTo>
                      <a:pt x="19227" y="17555"/>
                    </a:lnTo>
                    <a:lnTo>
                      <a:pt x="18711" y="18153"/>
                    </a:lnTo>
                    <a:lnTo>
                      <a:pt x="18153" y="18711"/>
                    </a:lnTo>
                    <a:lnTo>
                      <a:pt x="17555" y="19227"/>
                    </a:lnTo>
                    <a:lnTo>
                      <a:pt x="16920" y="19700"/>
                    </a:lnTo>
                    <a:lnTo>
                      <a:pt x="16251" y="20126"/>
                    </a:lnTo>
                    <a:lnTo>
                      <a:pt x="15550" y="20502"/>
                    </a:lnTo>
                    <a:lnTo>
                      <a:pt x="14819" y="20828"/>
                    </a:lnTo>
                    <a:lnTo>
                      <a:pt x="14060" y="21099"/>
                    </a:lnTo>
                    <a:lnTo>
                      <a:pt x="13276" y="21315"/>
                    </a:lnTo>
                    <a:lnTo>
                      <a:pt x="12470" y="21472"/>
                    </a:lnTo>
                    <a:lnTo>
                      <a:pt x="11644" y="21568"/>
                    </a:lnTo>
                    <a:lnTo>
                      <a:pt x="10800" y="21600"/>
                    </a:lnTo>
                    <a:lnTo>
                      <a:pt x="9956" y="21568"/>
                    </a:lnTo>
                    <a:lnTo>
                      <a:pt x="9130" y="21472"/>
                    </a:lnTo>
                    <a:lnTo>
                      <a:pt x="8324" y="21315"/>
                    </a:lnTo>
                    <a:lnTo>
                      <a:pt x="7540" y="21099"/>
                    </a:lnTo>
                    <a:lnTo>
                      <a:pt x="6781" y="20828"/>
                    </a:lnTo>
                    <a:lnTo>
                      <a:pt x="6050" y="20502"/>
                    </a:lnTo>
                    <a:lnTo>
                      <a:pt x="5349" y="20126"/>
                    </a:lnTo>
                    <a:lnTo>
                      <a:pt x="4680" y="19700"/>
                    </a:lnTo>
                    <a:lnTo>
                      <a:pt x="4045" y="19227"/>
                    </a:lnTo>
                    <a:lnTo>
                      <a:pt x="3447" y="18711"/>
                    </a:lnTo>
                    <a:lnTo>
                      <a:pt x="2889" y="18153"/>
                    </a:lnTo>
                    <a:lnTo>
                      <a:pt x="2373" y="17555"/>
                    </a:lnTo>
                    <a:lnTo>
                      <a:pt x="1900" y="16920"/>
                    </a:lnTo>
                    <a:lnTo>
                      <a:pt x="1474" y="16251"/>
                    </a:lnTo>
                    <a:lnTo>
                      <a:pt x="1098" y="15550"/>
                    </a:lnTo>
                    <a:lnTo>
                      <a:pt x="772" y="14819"/>
                    </a:lnTo>
                    <a:lnTo>
                      <a:pt x="501" y="14060"/>
                    </a:lnTo>
                    <a:lnTo>
                      <a:pt x="285" y="13276"/>
                    </a:lnTo>
                    <a:lnTo>
                      <a:pt x="128" y="12470"/>
                    </a:lnTo>
                    <a:lnTo>
                      <a:pt x="32" y="11644"/>
                    </a:lnTo>
                    <a:lnTo>
                      <a:pt x="0" y="10800"/>
                    </a:lnTo>
                    <a:close/>
                  </a:path>
                </a:pathLst>
              </a:custGeom>
              <a:noFill/>
              <a:ln w="25907" cap="flat">
                <a:solidFill>
                  <a:srgbClr val="EC1C2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590" name="TextBox 46"/>
              <p:cNvSpPr txBox="1"/>
              <p:nvPr/>
            </p:nvSpPr>
            <p:spPr>
              <a:xfrm>
                <a:off x="156830" y="363194"/>
                <a:ext cx="1409134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BIZCLIENT</a:t>
                </a:r>
              </a:p>
            </p:txBody>
          </p:sp>
        </p:grpSp>
        <p:sp>
          <p:nvSpPr>
            <p:cNvPr id="1592" name="TextBox 43"/>
            <p:cNvSpPr txBox="1"/>
            <p:nvPr/>
          </p:nvSpPr>
          <p:spPr>
            <a:xfrm>
              <a:off x="342991" y="1349020"/>
              <a:ext cx="147835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/>
              </a:lvl1pPr>
            </a:lstStyle>
            <a:p>
              <a:pPr/>
              <a:r>
                <a:t>고객사</a:t>
              </a:r>
            </a:p>
          </p:txBody>
        </p:sp>
      </p:grpSp>
      <p:pic>
        <p:nvPicPr>
          <p:cNvPr id="1594" name="그림 47" descr="그림 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1752600"/>
            <a:ext cx="5709628" cy="3927967"/>
          </a:xfrm>
          <a:prstGeom prst="rect">
            <a:avLst/>
          </a:prstGeom>
          <a:ln w="12700">
            <a:miter lim="400000"/>
          </a:ln>
        </p:spPr>
      </p:pic>
      <p:sp>
        <p:nvSpPr>
          <p:cNvPr id="1595" name="타원 48"/>
          <p:cNvSpPr/>
          <p:nvPr/>
        </p:nvSpPr>
        <p:spPr>
          <a:xfrm>
            <a:off x="838823" y="3110883"/>
            <a:ext cx="638129" cy="34047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6" name="직사각형 49"/>
          <p:cNvSpPr/>
          <p:nvPr/>
        </p:nvSpPr>
        <p:spPr>
          <a:xfrm>
            <a:off x="7190406" y="2523820"/>
            <a:ext cx="792089" cy="2984769"/>
          </a:xfrm>
          <a:prstGeom prst="rect">
            <a:avLst/>
          </a:prstGeom>
          <a:solidFill>
            <a:srgbClr val="EEECE1"/>
          </a:solidFill>
          <a:ln w="25400">
            <a:solidFill>
              <a:srgbClr val="EEECE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7" name="직사각형 50"/>
          <p:cNvSpPr/>
          <p:nvPr/>
        </p:nvSpPr>
        <p:spPr>
          <a:xfrm>
            <a:off x="7732834" y="4528437"/>
            <a:ext cx="499323" cy="980152"/>
          </a:xfrm>
          <a:prstGeom prst="rect">
            <a:avLst/>
          </a:prstGeom>
          <a:solidFill>
            <a:srgbClr val="EEECE1"/>
          </a:solidFill>
          <a:ln w="25400">
            <a:solidFill>
              <a:srgbClr val="EEECE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06" name="그룹 51"/>
          <p:cNvGrpSpPr/>
          <p:nvPr/>
        </p:nvGrpSpPr>
        <p:grpSpPr>
          <a:xfrm>
            <a:off x="6981618" y="2787125"/>
            <a:ext cx="1042789" cy="1090716"/>
            <a:chOff x="0" y="0"/>
            <a:chExt cx="1042788" cy="1090714"/>
          </a:xfrm>
        </p:grpSpPr>
        <p:grpSp>
          <p:nvGrpSpPr>
            <p:cNvPr id="1601" name="object 178"/>
            <p:cNvGrpSpPr/>
            <p:nvPr/>
          </p:nvGrpSpPr>
          <p:grpSpPr>
            <a:xfrm>
              <a:off x="0" y="179919"/>
              <a:ext cx="632272" cy="158655"/>
              <a:chOff x="0" y="0"/>
              <a:chExt cx="632271" cy="158654"/>
            </a:xfrm>
          </p:grpSpPr>
          <p:sp>
            <p:nvSpPr>
              <p:cNvPr id="1598" name="도형"/>
              <p:cNvSpPr/>
              <p:nvPr/>
            </p:nvSpPr>
            <p:spPr>
              <a:xfrm>
                <a:off x="0" y="0"/>
                <a:ext cx="114891" cy="1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599" name="직사각형"/>
              <p:cNvSpPr/>
              <p:nvPr/>
            </p:nvSpPr>
            <p:spPr>
              <a:xfrm>
                <a:off x="114890" y="52884"/>
                <a:ext cx="517382" cy="52884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00" name="직사각형"/>
              <p:cNvSpPr/>
              <p:nvPr/>
            </p:nvSpPr>
            <p:spPr>
              <a:xfrm>
                <a:off x="95740" y="52884"/>
                <a:ext cx="19151" cy="52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sp>
          <p:nvSpPr>
            <p:cNvPr id="1602" name="직선 연결선 53"/>
            <p:cNvSpPr/>
            <p:nvPr/>
          </p:nvSpPr>
          <p:spPr>
            <a:xfrm flipH="1">
              <a:off x="632921" y="-1"/>
              <a:ext cx="1" cy="1090715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3" name="직선 연결선 54"/>
            <p:cNvSpPr/>
            <p:nvPr/>
          </p:nvSpPr>
          <p:spPr>
            <a:xfrm flipH="1" flipV="1">
              <a:off x="636246" y="17732"/>
              <a:ext cx="406543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4" name="직선 연결선 55"/>
            <p:cNvSpPr/>
            <p:nvPr/>
          </p:nvSpPr>
          <p:spPr>
            <a:xfrm flipH="1" flipV="1">
              <a:off x="632922" y="593966"/>
              <a:ext cx="406543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5" name="직선 연결선 56"/>
            <p:cNvSpPr/>
            <p:nvPr/>
          </p:nvSpPr>
          <p:spPr>
            <a:xfrm flipH="1">
              <a:off x="632646" y="1090714"/>
              <a:ext cx="406820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10" name="그룹 57"/>
          <p:cNvGrpSpPr/>
          <p:nvPr/>
        </p:nvGrpSpPr>
        <p:grpSpPr>
          <a:xfrm>
            <a:off x="8878241" y="2449777"/>
            <a:ext cx="705585" cy="2980158"/>
            <a:chOff x="0" y="0"/>
            <a:chExt cx="705584" cy="2980157"/>
          </a:xfrm>
        </p:grpSpPr>
        <p:sp>
          <p:nvSpPr>
            <p:cNvPr id="1607" name="직사각형 58"/>
            <p:cNvSpPr/>
            <p:nvPr/>
          </p:nvSpPr>
          <p:spPr>
            <a:xfrm>
              <a:off x="190534" y="-1"/>
              <a:ext cx="515051" cy="980153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8" name="직사각형 59"/>
            <p:cNvSpPr/>
            <p:nvPr/>
          </p:nvSpPr>
          <p:spPr>
            <a:xfrm>
              <a:off x="183152" y="1229465"/>
              <a:ext cx="515051" cy="1534377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9" name="직사각형 60"/>
            <p:cNvSpPr/>
            <p:nvPr/>
          </p:nvSpPr>
          <p:spPr>
            <a:xfrm>
              <a:off x="0" y="2000006"/>
              <a:ext cx="515051" cy="980152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620" name="그룹 61"/>
          <p:cNvGrpSpPr/>
          <p:nvPr/>
        </p:nvGrpSpPr>
        <p:grpSpPr>
          <a:xfrm>
            <a:off x="6966478" y="3862430"/>
            <a:ext cx="1339275" cy="942514"/>
            <a:chOff x="0" y="0"/>
            <a:chExt cx="1339273" cy="942513"/>
          </a:xfrm>
        </p:grpSpPr>
        <p:grpSp>
          <p:nvGrpSpPr>
            <p:cNvPr id="1614" name="object 178"/>
            <p:cNvGrpSpPr/>
            <p:nvPr/>
          </p:nvGrpSpPr>
          <p:grpSpPr>
            <a:xfrm>
              <a:off x="-1" y="-1"/>
              <a:ext cx="387073" cy="235562"/>
              <a:chOff x="0" y="0"/>
              <a:chExt cx="387071" cy="235560"/>
            </a:xfrm>
          </p:grpSpPr>
          <p:sp>
            <p:nvSpPr>
              <p:cNvPr id="1611" name="도형"/>
              <p:cNvSpPr/>
              <p:nvPr/>
            </p:nvSpPr>
            <p:spPr>
              <a:xfrm>
                <a:off x="0" y="0"/>
                <a:ext cx="70335" cy="235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12" name="직사각형"/>
              <p:cNvSpPr/>
              <p:nvPr/>
            </p:nvSpPr>
            <p:spPr>
              <a:xfrm>
                <a:off x="70334" y="78520"/>
                <a:ext cx="316738" cy="78518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13" name="직사각형"/>
              <p:cNvSpPr/>
              <p:nvPr/>
            </p:nvSpPr>
            <p:spPr>
              <a:xfrm>
                <a:off x="58123" y="78520"/>
                <a:ext cx="12701" cy="78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sp>
          <p:nvSpPr>
            <p:cNvPr id="1615" name="직선 연결선 63"/>
            <p:cNvSpPr/>
            <p:nvPr/>
          </p:nvSpPr>
          <p:spPr>
            <a:xfrm flipH="1">
              <a:off x="387300" y="77426"/>
              <a:ext cx="1" cy="743809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619" name="object 178"/>
            <p:cNvGrpSpPr/>
            <p:nvPr/>
          </p:nvGrpSpPr>
          <p:grpSpPr>
            <a:xfrm>
              <a:off x="27260" y="712202"/>
              <a:ext cx="1312014" cy="230312"/>
              <a:chOff x="0" y="0"/>
              <a:chExt cx="1312013" cy="230311"/>
            </a:xfrm>
          </p:grpSpPr>
          <p:sp>
            <p:nvSpPr>
              <p:cNvPr id="1616" name="도형"/>
              <p:cNvSpPr/>
              <p:nvPr/>
            </p:nvSpPr>
            <p:spPr>
              <a:xfrm>
                <a:off x="0" y="0"/>
                <a:ext cx="238407" cy="230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17" name="직사각형"/>
              <p:cNvSpPr/>
              <p:nvPr/>
            </p:nvSpPr>
            <p:spPr>
              <a:xfrm>
                <a:off x="238406" y="76770"/>
                <a:ext cx="1073608" cy="76768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18" name="직사각형"/>
              <p:cNvSpPr/>
              <p:nvPr/>
            </p:nvSpPr>
            <p:spPr>
              <a:xfrm>
                <a:off x="198668" y="76770"/>
                <a:ext cx="39739" cy="767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</p:grpSp>
      <p:grpSp>
        <p:nvGrpSpPr>
          <p:cNvPr id="1624" name="object 178"/>
          <p:cNvGrpSpPr/>
          <p:nvPr/>
        </p:nvGrpSpPr>
        <p:grpSpPr>
          <a:xfrm>
            <a:off x="9068775" y="2754477"/>
            <a:ext cx="529534" cy="320228"/>
            <a:chOff x="0" y="0"/>
            <a:chExt cx="529532" cy="320227"/>
          </a:xfrm>
        </p:grpSpPr>
        <p:sp>
          <p:nvSpPr>
            <p:cNvPr id="1621" name="도형"/>
            <p:cNvSpPr/>
            <p:nvPr/>
          </p:nvSpPr>
          <p:spPr>
            <a:xfrm flipH="1" rot="10800000">
              <a:off x="0" y="-1"/>
              <a:ext cx="96222" cy="32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22" name="직사각형"/>
            <p:cNvSpPr/>
            <p:nvPr/>
          </p:nvSpPr>
          <p:spPr>
            <a:xfrm flipH="1" rot="10800000">
              <a:off x="96221" y="106746"/>
              <a:ext cx="433312" cy="106739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23" name="직사각형"/>
            <p:cNvSpPr/>
            <p:nvPr/>
          </p:nvSpPr>
          <p:spPr>
            <a:xfrm flipH="1" rot="10800000">
              <a:off x="80183" y="106746"/>
              <a:ext cx="16039" cy="106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632" name="그룹 66"/>
          <p:cNvGrpSpPr/>
          <p:nvPr/>
        </p:nvGrpSpPr>
        <p:grpSpPr>
          <a:xfrm>
            <a:off x="8774583" y="3947726"/>
            <a:ext cx="815805" cy="1095073"/>
            <a:chOff x="0" y="0"/>
            <a:chExt cx="815804" cy="1095072"/>
          </a:xfrm>
        </p:grpSpPr>
        <p:sp>
          <p:nvSpPr>
            <p:cNvPr id="1625" name="직선 연결선 67"/>
            <p:cNvSpPr/>
            <p:nvPr/>
          </p:nvSpPr>
          <p:spPr>
            <a:xfrm flipH="1">
              <a:off x="402436" y="-1"/>
              <a:ext cx="1" cy="1090715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6" name="직선 연결선 68"/>
            <p:cNvSpPr/>
            <p:nvPr/>
          </p:nvSpPr>
          <p:spPr>
            <a:xfrm flipH="1" flipV="1">
              <a:off x="409261" y="-1"/>
              <a:ext cx="406544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7" name="직선 연결선 69"/>
            <p:cNvSpPr/>
            <p:nvPr/>
          </p:nvSpPr>
          <p:spPr>
            <a:xfrm flipH="1">
              <a:off x="381660" y="1095072"/>
              <a:ext cx="406544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631" name="object 178"/>
            <p:cNvGrpSpPr/>
            <p:nvPr/>
          </p:nvGrpSpPr>
          <p:grpSpPr>
            <a:xfrm>
              <a:off x="-1" y="686292"/>
              <a:ext cx="395382" cy="174105"/>
              <a:chOff x="0" y="0"/>
              <a:chExt cx="395380" cy="174104"/>
            </a:xfrm>
          </p:grpSpPr>
          <p:sp>
            <p:nvSpPr>
              <p:cNvPr id="1628" name="도형"/>
              <p:cNvSpPr/>
              <p:nvPr/>
            </p:nvSpPr>
            <p:spPr>
              <a:xfrm>
                <a:off x="0" y="0"/>
                <a:ext cx="71845" cy="174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29" name="직사각형"/>
              <p:cNvSpPr/>
              <p:nvPr/>
            </p:nvSpPr>
            <p:spPr>
              <a:xfrm>
                <a:off x="71844" y="58034"/>
                <a:ext cx="323537" cy="58034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630" name="직사각형"/>
              <p:cNvSpPr/>
              <p:nvPr/>
            </p:nvSpPr>
            <p:spPr>
              <a:xfrm>
                <a:off x="59507" y="58034"/>
                <a:ext cx="12701" cy="58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</p:grpSp>
      <p:grpSp>
        <p:nvGrpSpPr>
          <p:cNvPr id="1637" name="그룹 71"/>
          <p:cNvGrpSpPr/>
          <p:nvPr/>
        </p:nvGrpSpPr>
        <p:grpSpPr>
          <a:xfrm>
            <a:off x="332897" y="3676860"/>
            <a:ext cx="3870160" cy="682254"/>
            <a:chOff x="0" y="0"/>
            <a:chExt cx="3870159" cy="682253"/>
          </a:xfrm>
        </p:grpSpPr>
        <p:grpSp>
          <p:nvGrpSpPr>
            <p:cNvPr id="1635" name="타원 72"/>
            <p:cNvGrpSpPr/>
            <p:nvPr/>
          </p:nvGrpSpPr>
          <p:grpSpPr>
            <a:xfrm>
              <a:off x="0" y="116531"/>
              <a:ext cx="653686" cy="364005"/>
              <a:chOff x="0" y="0"/>
              <a:chExt cx="653685" cy="364004"/>
            </a:xfrm>
          </p:grpSpPr>
          <p:sp>
            <p:nvSpPr>
              <p:cNvPr id="1633" name="타원형"/>
              <p:cNvSpPr/>
              <p:nvPr/>
            </p:nvSpPr>
            <p:spPr>
              <a:xfrm>
                <a:off x="0" y="-1"/>
                <a:ext cx="653686" cy="36400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34" name="1"/>
              <p:cNvSpPr txBox="1"/>
              <p:nvPr/>
            </p:nvSpPr>
            <p:spPr>
              <a:xfrm>
                <a:off x="141450" y="2932"/>
                <a:ext cx="370785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636" name="TextBox 73"/>
            <p:cNvSpPr txBox="1"/>
            <p:nvPr/>
          </p:nvSpPr>
          <p:spPr>
            <a:xfrm>
              <a:off x="816418" y="0"/>
              <a:ext cx="3053742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reportQueueWrapper</a:t>
              </a:r>
              <a:r>
                <a:t>에 </a:t>
              </a:r>
              <a:r>
                <a:t>Recv </a:t>
              </a:r>
              <a:r>
                <a:t>결과 </a:t>
              </a:r>
              <a:r>
                <a:t>Data</a:t>
              </a:r>
              <a:r>
                <a:t> 저장</a:t>
              </a:r>
            </a:p>
          </p:txBody>
        </p:sp>
      </p:grpSp>
      <p:grpSp>
        <p:nvGrpSpPr>
          <p:cNvPr id="1640" name="모서리가 둥근 사각형 설명선 74"/>
          <p:cNvGrpSpPr/>
          <p:nvPr/>
        </p:nvGrpSpPr>
        <p:grpSpPr>
          <a:xfrm>
            <a:off x="8232155" y="942256"/>
            <a:ext cx="1749483" cy="1701065"/>
            <a:chOff x="0" y="0"/>
            <a:chExt cx="1749481" cy="1701064"/>
          </a:xfrm>
        </p:grpSpPr>
        <p:sp>
          <p:nvSpPr>
            <p:cNvPr id="1638" name="도형"/>
            <p:cNvSpPr/>
            <p:nvPr/>
          </p:nvSpPr>
          <p:spPr>
            <a:xfrm flipH="1">
              <a:off x="0" y="0"/>
              <a:ext cx="1749483" cy="170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00"/>
                  </a:moveTo>
                  <a:cubicBezTo>
                    <a:pt x="0" y="716"/>
                    <a:pt x="697" y="0"/>
                    <a:pt x="1556" y="0"/>
                  </a:cubicBezTo>
                  <a:lnTo>
                    <a:pt x="3600" y="0"/>
                  </a:lnTo>
                  <a:lnTo>
                    <a:pt x="20044" y="0"/>
                  </a:lnTo>
                  <a:cubicBezTo>
                    <a:pt x="20903" y="0"/>
                    <a:pt x="21600" y="716"/>
                    <a:pt x="21600" y="1600"/>
                  </a:cubicBezTo>
                  <a:lnTo>
                    <a:pt x="21600" y="8000"/>
                  </a:lnTo>
                  <a:cubicBezTo>
                    <a:pt x="21600" y="8884"/>
                    <a:pt x="20903" y="9600"/>
                    <a:pt x="20044" y="9600"/>
                  </a:cubicBezTo>
                  <a:lnTo>
                    <a:pt x="9000" y="9600"/>
                  </a:lnTo>
                  <a:lnTo>
                    <a:pt x="6863" y="21600"/>
                  </a:lnTo>
                  <a:lnTo>
                    <a:pt x="3600" y="9600"/>
                  </a:lnTo>
                  <a:lnTo>
                    <a:pt x="1556" y="9600"/>
                  </a:lnTo>
                  <a:cubicBezTo>
                    <a:pt x="697" y="9600"/>
                    <a:pt x="0" y="8884"/>
                    <a:pt x="0" y="8000"/>
                  </a:cubicBezTo>
                  <a:lnTo>
                    <a:pt x="0" y="8000"/>
                  </a:lnTo>
                  <a:lnTo>
                    <a:pt x="0" y="5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</a:p>
          </p:txBody>
        </p:sp>
        <p:sp>
          <p:nvSpPr>
            <p:cNvPr id="1639" name="성공/실패"/>
            <p:cNvSpPr txBox="1"/>
            <p:nvPr/>
          </p:nvSpPr>
          <p:spPr>
            <a:xfrm>
              <a:off x="82628" y="190066"/>
              <a:ext cx="1584227" cy="375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/>
              </a:pPr>
              <a:r>
                <a:t>성공</a:t>
              </a:r>
              <a:r>
                <a:t>/</a:t>
              </a:r>
              <a:r>
                <a:t>실패</a:t>
              </a:r>
            </a:p>
          </p:txBody>
        </p:sp>
      </p:grpSp>
      <p:sp>
        <p:nvSpPr>
          <p:cNvPr id="1641" name="타원 75"/>
          <p:cNvSpPr/>
          <p:nvPr/>
        </p:nvSpPr>
        <p:spPr>
          <a:xfrm>
            <a:off x="7933434" y="5978459"/>
            <a:ext cx="578561" cy="30293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2" name="TextBox 77"/>
          <p:cNvSpPr txBox="1"/>
          <p:nvPr/>
        </p:nvSpPr>
        <p:spPr>
          <a:xfrm>
            <a:off x="8625366" y="5896736"/>
            <a:ext cx="1902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:reportQueuewrapper</a:t>
            </a:r>
          </a:p>
        </p:txBody>
      </p:sp>
      <p:grpSp>
        <p:nvGrpSpPr>
          <p:cNvPr id="1652" name="그룹 78"/>
          <p:cNvGrpSpPr/>
          <p:nvPr/>
        </p:nvGrpSpPr>
        <p:grpSpPr>
          <a:xfrm>
            <a:off x="2089551" y="2151021"/>
            <a:ext cx="2984594" cy="1203678"/>
            <a:chOff x="0" y="0"/>
            <a:chExt cx="2984593" cy="1203677"/>
          </a:xfrm>
        </p:grpSpPr>
        <p:grpSp>
          <p:nvGrpSpPr>
            <p:cNvPr id="1647" name="그룹 79"/>
            <p:cNvGrpSpPr/>
            <p:nvPr/>
          </p:nvGrpSpPr>
          <p:grpSpPr>
            <a:xfrm>
              <a:off x="20758" y="0"/>
              <a:ext cx="2963836" cy="642633"/>
              <a:chOff x="0" y="0"/>
              <a:chExt cx="2963834" cy="642632"/>
            </a:xfrm>
          </p:grpSpPr>
          <p:grpSp>
            <p:nvGrpSpPr>
              <p:cNvPr id="1645" name="타원 81"/>
              <p:cNvGrpSpPr/>
              <p:nvPr/>
            </p:nvGrpSpPr>
            <p:grpSpPr>
              <a:xfrm>
                <a:off x="0" y="63696"/>
                <a:ext cx="489304" cy="358141"/>
                <a:chOff x="0" y="0"/>
                <a:chExt cx="489303" cy="358140"/>
              </a:xfrm>
            </p:grpSpPr>
            <p:sp>
              <p:nvSpPr>
                <p:cNvPr id="1643" name="타원형"/>
                <p:cNvSpPr/>
                <p:nvPr/>
              </p:nvSpPr>
              <p:spPr>
                <a:xfrm>
                  <a:off x="0" y="31066"/>
                  <a:ext cx="489304" cy="296008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44" name="1"/>
                <p:cNvSpPr txBox="1"/>
                <p:nvPr/>
              </p:nvSpPr>
              <p:spPr>
                <a:xfrm>
                  <a:off x="117376" y="0"/>
                  <a:ext cx="254551" cy="3581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1646" name="TextBox 82"/>
              <p:cNvSpPr txBox="1"/>
              <p:nvPr/>
            </p:nvSpPr>
            <p:spPr>
              <a:xfrm>
                <a:off x="622612" y="0"/>
                <a:ext cx="2341223" cy="6426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/>
                </a:pPr>
                <a:r>
                  <a:t>Recv </a:t>
                </a:r>
                <a:r>
                  <a:t>결과</a:t>
                </a:r>
              </a:p>
              <a:p>
                <a:pPr>
                  <a:defRPr b="1"/>
                </a:pPr>
                <a:r>
                  <a:t>sendAck(“No”)</a:t>
                </a:r>
                <a:r>
                  <a:t> </a:t>
                </a:r>
              </a:p>
            </p:txBody>
          </p:sp>
        </p:grpSp>
        <p:grpSp>
          <p:nvGrpSpPr>
            <p:cNvPr id="1651" name="왼쪽으로 구부러진 화살표 80"/>
            <p:cNvGrpSpPr/>
            <p:nvPr/>
          </p:nvGrpSpPr>
          <p:grpSpPr>
            <a:xfrm>
              <a:off x="0" y="762732"/>
              <a:ext cx="2962458" cy="440946"/>
              <a:chOff x="0" y="0"/>
              <a:chExt cx="2962457" cy="440944"/>
            </a:xfrm>
          </p:grpSpPr>
          <p:sp>
            <p:nvSpPr>
              <p:cNvPr id="1648" name="도형"/>
              <p:cNvSpPr/>
              <p:nvPr/>
            </p:nvSpPr>
            <p:spPr>
              <a:xfrm>
                <a:off x="0" y="0"/>
                <a:ext cx="2962458" cy="440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5" h="21600" fill="norm" stroke="1" extrusionOk="0">
                    <a:moveTo>
                      <a:pt x="0" y="16204"/>
                    </a:moveTo>
                    <a:lnTo>
                      <a:pt x="707" y="10798"/>
                    </a:lnTo>
                    <a:lnTo>
                      <a:pt x="707" y="13498"/>
                    </a:lnTo>
                    <a:lnTo>
                      <a:pt x="707" y="13498"/>
                    </a:lnTo>
                    <a:cubicBezTo>
                      <a:pt x="7997" y="13402"/>
                      <a:pt x="14487" y="11829"/>
                      <a:pt x="17405" y="9452"/>
                    </a:cubicBezTo>
                    <a:cubicBezTo>
                      <a:pt x="21600" y="12869"/>
                      <a:pt x="17208" y="16849"/>
                      <a:pt x="7596" y="18340"/>
                    </a:cubicBezTo>
                    <a:cubicBezTo>
                      <a:pt x="5418" y="18678"/>
                      <a:pt x="3081" y="18868"/>
                      <a:pt x="707" y="18899"/>
                    </a:cubicBezTo>
                    <a:lnTo>
                      <a:pt x="707" y="21600"/>
                    </a:lnTo>
                    <a:close/>
                    <a:moveTo>
                      <a:pt x="18990" y="12153"/>
                    </a:moveTo>
                    <a:cubicBezTo>
                      <a:pt x="18990" y="8424"/>
                      <a:pt x="10488" y="5401"/>
                      <a:pt x="0" y="5401"/>
                    </a:cubicBezTo>
                    <a:lnTo>
                      <a:pt x="0" y="0"/>
                    </a:lnTo>
                    <a:cubicBezTo>
                      <a:pt x="10488" y="0"/>
                      <a:pt x="18990" y="3023"/>
                      <a:pt x="18990" y="6751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49" name="도형"/>
              <p:cNvSpPr/>
              <p:nvPr/>
            </p:nvSpPr>
            <p:spPr>
              <a:xfrm>
                <a:off x="0" y="0"/>
                <a:ext cx="2961709" cy="248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14973"/>
                      <a:pt x="11929" y="9600"/>
                      <a:pt x="0" y="9600"/>
                    </a:cubicBezTo>
                    <a:lnTo>
                      <a:pt x="0" y="0"/>
                    </a:lnTo>
                    <a:cubicBezTo>
                      <a:pt x="11929" y="0"/>
                      <a:pt x="21600" y="5373"/>
                      <a:pt x="21600" y="1200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50" name="선"/>
              <p:cNvSpPr/>
              <p:nvPr/>
            </p:nvSpPr>
            <p:spPr>
              <a:xfrm>
                <a:off x="0" y="0"/>
                <a:ext cx="2961709" cy="440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153"/>
                    </a:moveTo>
                    <a:cubicBezTo>
                      <a:pt x="21600" y="8424"/>
                      <a:pt x="11929" y="5401"/>
                      <a:pt x="0" y="5401"/>
                    </a:cubicBezTo>
                    <a:lnTo>
                      <a:pt x="0" y="0"/>
                    </a:lnTo>
                    <a:cubicBezTo>
                      <a:pt x="11929" y="0"/>
                      <a:pt x="21600" y="3023"/>
                      <a:pt x="21600" y="6751"/>
                    </a:cubicBezTo>
                    <a:lnTo>
                      <a:pt x="21600" y="12153"/>
                    </a:lnTo>
                    <a:cubicBezTo>
                      <a:pt x="21600" y="15784"/>
                      <a:pt x="12413" y="18764"/>
                      <a:pt x="804" y="18899"/>
                    </a:cubicBezTo>
                    <a:lnTo>
                      <a:pt x="804" y="21600"/>
                    </a:lnTo>
                    <a:lnTo>
                      <a:pt x="0" y="16204"/>
                    </a:lnTo>
                    <a:lnTo>
                      <a:pt x="804" y="10798"/>
                    </a:lnTo>
                    <a:lnTo>
                      <a:pt x="804" y="13498"/>
                    </a:lnTo>
                    <a:lnTo>
                      <a:pt x="804" y="13498"/>
                    </a:lnTo>
                    <a:cubicBezTo>
                      <a:pt x="9096" y="13402"/>
                      <a:pt x="16478" y="11829"/>
                      <a:pt x="19797" y="9452"/>
                    </a:cubicBez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  <p:sp>
        <p:nvSpPr>
          <p:cNvPr id="1653" name="TextBox 83"/>
          <p:cNvSpPr txBox="1"/>
          <p:nvPr/>
        </p:nvSpPr>
        <p:spPr>
          <a:xfrm>
            <a:off x="2346839" y="3276812"/>
            <a:ext cx="30537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sendAck(“ok”)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2" grpId="1"/>
      <p:bldP build="whole" bldLvl="1" animBg="1" rev="0" advAuto="0" spid="1620" grpId="5"/>
      <p:bldP build="whole" bldLvl="1" animBg="1" rev="0" advAuto="0" spid="1606" grpId="4"/>
      <p:bldP build="whole" bldLvl="1" animBg="1" rev="0" advAuto="0" spid="1637" grpId="7"/>
      <p:bldP build="whole" bldLvl="1" animBg="1" rev="0" advAuto="0" spid="1653" grpId="6"/>
      <p:bldP build="whole" bldLvl="1" animBg="1" rev="0" advAuto="0" spid="1595" grpId="8"/>
      <p:bldP build="whole" bldLvl="1" animBg="1" rev="0" advAuto="0" spid="1632" grpId="3"/>
      <p:bldP build="whole" bldLvl="1" animBg="1" rev="0" advAuto="0" spid="1624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Report</a:t>
            </a:r>
          </a:p>
        </p:txBody>
      </p:sp>
      <p:pic>
        <p:nvPicPr>
          <p:cNvPr id="165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3581400" y="761999"/>
            <a:ext cx="1970987" cy="1141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object 412"/>
          <p:cNvSpPr/>
          <p:nvPr/>
        </p:nvSpPr>
        <p:spPr>
          <a:xfrm>
            <a:off x="4118054" y="4374767"/>
            <a:ext cx="1609344" cy="1121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658" name="object 181"/>
          <p:cNvSpPr/>
          <p:nvPr/>
        </p:nvSpPr>
        <p:spPr>
          <a:xfrm>
            <a:off x="3317235" y="1579693"/>
            <a:ext cx="2495649" cy="173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662" name="그룹 5"/>
          <p:cNvGrpSpPr/>
          <p:nvPr/>
        </p:nvGrpSpPr>
        <p:grpSpPr>
          <a:xfrm>
            <a:off x="4133107" y="2087050"/>
            <a:ext cx="1653973" cy="876382"/>
            <a:chOff x="0" y="0"/>
            <a:chExt cx="1653972" cy="876381"/>
          </a:xfrm>
        </p:grpSpPr>
        <p:sp>
          <p:nvSpPr>
            <p:cNvPr id="1659" name="object 179"/>
            <p:cNvSpPr/>
            <p:nvPr/>
          </p:nvSpPr>
          <p:spPr>
            <a:xfrm flipH="1">
              <a:off x="70830" y="70087"/>
              <a:ext cx="1444607" cy="76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60" name="object 182"/>
            <p:cNvSpPr/>
            <p:nvPr/>
          </p:nvSpPr>
          <p:spPr>
            <a:xfrm flipH="1">
              <a:off x="0" y="0"/>
              <a:ext cx="1653973" cy="87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61" name="TextBox 8"/>
            <p:cNvSpPr txBox="1"/>
            <p:nvPr/>
          </p:nvSpPr>
          <p:spPr>
            <a:xfrm>
              <a:off x="157283" y="272428"/>
              <a:ext cx="134918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663" name="TextBox 9"/>
          <p:cNvSpPr txBox="1"/>
          <p:nvPr/>
        </p:nvSpPr>
        <p:spPr>
          <a:xfrm>
            <a:off x="3851498" y="1861435"/>
            <a:ext cx="141563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664" name="TextBox 10"/>
          <p:cNvSpPr txBox="1"/>
          <p:nvPr/>
        </p:nvSpPr>
        <p:spPr>
          <a:xfrm>
            <a:off x="4048066" y="4476753"/>
            <a:ext cx="1658316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668" name="object 178"/>
          <p:cNvGrpSpPr/>
          <p:nvPr/>
        </p:nvGrpSpPr>
        <p:grpSpPr>
          <a:xfrm>
            <a:off x="4948758" y="2909664"/>
            <a:ext cx="163395" cy="1423743"/>
            <a:chOff x="0" y="0"/>
            <a:chExt cx="163394" cy="1423741"/>
          </a:xfrm>
        </p:grpSpPr>
        <p:sp>
          <p:nvSpPr>
            <p:cNvPr id="1665" name="도형"/>
            <p:cNvSpPr/>
            <p:nvPr/>
          </p:nvSpPr>
          <p:spPr>
            <a:xfrm rot="16200000">
              <a:off x="-47658" y="1212690"/>
              <a:ext cx="258710" cy="16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66" name="직사각형"/>
            <p:cNvSpPr/>
            <p:nvPr/>
          </p:nvSpPr>
          <p:spPr>
            <a:xfrm rot="16200000">
              <a:off x="-500821" y="555285"/>
              <a:ext cx="1165034" cy="544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67" name="직사각형"/>
            <p:cNvSpPr/>
            <p:nvPr/>
          </p:nvSpPr>
          <p:spPr>
            <a:xfrm rot="16200000">
              <a:off x="60135" y="1159362"/>
              <a:ext cx="43122" cy="54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673" name="그룹 12"/>
          <p:cNvGrpSpPr/>
          <p:nvPr/>
        </p:nvGrpSpPr>
        <p:grpSpPr>
          <a:xfrm>
            <a:off x="5372796" y="3311402"/>
            <a:ext cx="2083987" cy="1442733"/>
            <a:chOff x="0" y="0"/>
            <a:chExt cx="2083986" cy="1442732"/>
          </a:xfrm>
        </p:grpSpPr>
        <p:grpSp>
          <p:nvGrpSpPr>
            <p:cNvPr id="1671" name="타원 13"/>
            <p:cNvGrpSpPr/>
            <p:nvPr/>
          </p:nvGrpSpPr>
          <p:grpSpPr>
            <a:xfrm>
              <a:off x="0" y="57331"/>
              <a:ext cx="379307" cy="358141"/>
              <a:chOff x="0" y="0"/>
              <a:chExt cx="379306" cy="358140"/>
            </a:xfrm>
          </p:grpSpPr>
          <p:sp>
            <p:nvSpPr>
              <p:cNvPr id="1669" name="타원형"/>
              <p:cNvSpPr/>
              <p:nvPr/>
            </p:nvSpPr>
            <p:spPr>
              <a:xfrm>
                <a:off x="0" y="44082"/>
                <a:ext cx="379307" cy="26997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70" name="1"/>
              <p:cNvSpPr txBox="1"/>
              <p:nvPr/>
            </p:nvSpPr>
            <p:spPr>
              <a:xfrm>
                <a:off x="101268" y="0"/>
                <a:ext cx="176770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672" name="TextBox 14"/>
            <p:cNvSpPr txBox="1"/>
            <p:nvPr/>
          </p:nvSpPr>
          <p:spPr>
            <a:xfrm>
              <a:off x="450538" y="0"/>
              <a:ext cx="1633449" cy="144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Biz_msg</a:t>
              </a:r>
            </a:p>
            <a:p>
              <a:pPr>
                <a:defRPr b="1"/>
              </a:pPr>
              <a:r>
                <a:t>업데이트</a:t>
              </a:r>
              <a:r>
                <a:t>.</a:t>
              </a:r>
            </a:p>
            <a:p>
              <a:pPr>
                <a:defRPr b="1"/>
              </a:pPr>
              <a:r>
                <a:t>STATUS</a:t>
              </a:r>
            </a:p>
            <a:p>
              <a:pPr>
                <a:defRPr b="1"/>
              </a:pPr>
              <a:r>
                <a:t>1-&gt;2</a:t>
              </a:r>
            </a:p>
          </p:txBody>
        </p:sp>
      </p:grpSp>
      <p:sp>
        <p:nvSpPr>
          <p:cNvPr id="1674" name="object 412"/>
          <p:cNvSpPr/>
          <p:nvPr/>
        </p:nvSpPr>
        <p:spPr>
          <a:xfrm>
            <a:off x="4133105" y="4917916"/>
            <a:ext cx="756757" cy="556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675" name="object 412"/>
          <p:cNvSpPr/>
          <p:nvPr/>
        </p:nvSpPr>
        <p:spPr>
          <a:xfrm>
            <a:off x="4889956" y="4910013"/>
            <a:ext cx="756757" cy="5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676" name="TextBox 17"/>
          <p:cNvSpPr txBox="1"/>
          <p:nvPr/>
        </p:nvSpPr>
        <p:spPr>
          <a:xfrm>
            <a:off x="4153154" y="5044118"/>
            <a:ext cx="71006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677" name="TextBox 18"/>
          <p:cNvSpPr txBox="1"/>
          <p:nvPr/>
        </p:nvSpPr>
        <p:spPr>
          <a:xfrm>
            <a:off x="4935676" y="5055435"/>
            <a:ext cx="7133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sp>
        <p:nvSpPr>
          <p:cNvPr id="1678" name="타원 19"/>
          <p:cNvSpPr/>
          <p:nvPr/>
        </p:nvSpPr>
        <p:spPr>
          <a:xfrm>
            <a:off x="4659214" y="2584750"/>
            <a:ext cx="638129" cy="34047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9" name="타원 20"/>
          <p:cNvSpPr/>
          <p:nvPr/>
        </p:nvSpPr>
        <p:spPr>
          <a:xfrm>
            <a:off x="7225728" y="4852827"/>
            <a:ext cx="578561" cy="30293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0" name="TextBox 21"/>
          <p:cNvSpPr txBox="1"/>
          <p:nvPr/>
        </p:nvSpPr>
        <p:spPr>
          <a:xfrm>
            <a:off x="7917661" y="4771104"/>
            <a:ext cx="1902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:reportQueuewrapper</a:t>
            </a:r>
          </a:p>
        </p:txBody>
      </p:sp>
      <p:sp>
        <p:nvSpPr>
          <p:cNvPr id="1681" name="타원 22"/>
          <p:cNvSpPr/>
          <p:nvPr/>
        </p:nvSpPr>
        <p:spPr>
          <a:xfrm>
            <a:off x="4238724" y="4939639"/>
            <a:ext cx="526552" cy="15984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2" name="타원 23"/>
          <p:cNvSpPr/>
          <p:nvPr/>
        </p:nvSpPr>
        <p:spPr>
          <a:xfrm>
            <a:off x="7225728" y="5802560"/>
            <a:ext cx="526551" cy="288033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3" name="TextBox 24"/>
          <p:cNvSpPr txBox="1"/>
          <p:nvPr/>
        </p:nvSpPr>
        <p:spPr>
          <a:xfrm>
            <a:off x="7929269" y="5721260"/>
            <a:ext cx="190215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:data(status=2)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5" dur="500" fill="hold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1" grpId="4"/>
      <p:bldP build="whole" bldLvl="1" animBg="1" rev="0" advAuto="0" spid="1678" grpId="3"/>
      <p:bldP build="whole" bldLvl="1" animBg="1" rev="0" advAuto="0" spid="1673" grpId="2"/>
      <p:bldP build="whole" bldLvl="1" animBg="1" rev="0" advAuto="0" spid="1668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Backup</a:t>
            </a:r>
          </a:p>
        </p:txBody>
      </p:sp>
      <p:pic>
        <p:nvPicPr>
          <p:cNvPr id="168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4038600" y="304799"/>
            <a:ext cx="2511418" cy="1464637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object 412"/>
          <p:cNvSpPr/>
          <p:nvPr/>
        </p:nvSpPr>
        <p:spPr>
          <a:xfrm>
            <a:off x="4722400" y="4939103"/>
            <a:ext cx="2050616" cy="1438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688" name="object 181"/>
          <p:cNvSpPr/>
          <p:nvPr/>
        </p:nvSpPr>
        <p:spPr>
          <a:xfrm>
            <a:off x="3702003" y="1353701"/>
            <a:ext cx="3179938" cy="222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692" name="그룹 5"/>
          <p:cNvGrpSpPr/>
          <p:nvPr/>
        </p:nvGrpSpPr>
        <p:grpSpPr>
          <a:xfrm>
            <a:off x="4741581" y="2004517"/>
            <a:ext cx="2107482" cy="1124185"/>
            <a:chOff x="0" y="0"/>
            <a:chExt cx="2107481" cy="1124183"/>
          </a:xfrm>
        </p:grpSpPr>
        <p:sp>
          <p:nvSpPr>
            <p:cNvPr id="1689" name="object 179"/>
            <p:cNvSpPr/>
            <p:nvPr/>
          </p:nvSpPr>
          <p:spPr>
            <a:xfrm flipH="1">
              <a:off x="90251" y="89904"/>
              <a:ext cx="1840709" cy="98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90" name="object 182"/>
            <p:cNvSpPr/>
            <p:nvPr/>
          </p:nvSpPr>
          <p:spPr>
            <a:xfrm flipH="1">
              <a:off x="0" y="0"/>
              <a:ext cx="2107482" cy="112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691" name="TextBox 8"/>
            <p:cNvSpPr txBox="1"/>
            <p:nvPr/>
          </p:nvSpPr>
          <p:spPr>
            <a:xfrm>
              <a:off x="187873" y="349459"/>
              <a:ext cx="174419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693" name="TextBox 9"/>
          <p:cNvSpPr txBox="1"/>
          <p:nvPr/>
        </p:nvSpPr>
        <p:spPr>
          <a:xfrm>
            <a:off x="4370219" y="1715107"/>
            <a:ext cx="18288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694" name="TextBox 10"/>
          <p:cNvSpPr txBox="1"/>
          <p:nvPr/>
        </p:nvSpPr>
        <p:spPr>
          <a:xfrm>
            <a:off x="4620686" y="5069926"/>
            <a:ext cx="2138086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699" name="그룹 11"/>
          <p:cNvGrpSpPr/>
          <p:nvPr/>
        </p:nvGrpSpPr>
        <p:grpSpPr>
          <a:xfrm>
            <a:off x="6321183" y="3575063"/>
            <a:ext cx="2667940" cy="1244360"/>
            <a:chOff x="0" y="0"/>
            <a:chExt cx="2667938" cy="1244359"/>
          </a:xfrm>
        </p:grpSpPr>
        <p:grpSp>
          <p:nvGrpSpPr>
            <p:cNvPr id="1697" name="타원 12"/>
            <p:cNvGrpSpPr/>
            <p:nvPr/>
          </p:nvGrpSpPr>
          <p:grpSpPr>
            <a:xfrm>
              <a:off x="0" y="124175"/>
              <a:ext cx="483308" cy="358141"/>
              <a:chOff x="0" y="0"/>
              <a:chExt cx="483307" cy="358140"/>
            </a:xfrm>
          </p:grpSpPr>
          <p:sp>
            <p:nvSpPr>
              <p:cNvPr id="1695" name="타원형"/>
              <p:cNvSpPr/>
              <p:nvPr/>
            </p:nvSpPr>
            <p:spPr>
              <a:xfrm>
                <a:off x="0" y="5913"/>
                <a:ext cx="483308" cy="346313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6" name="1"/>
              <p:cNvSpPr txBox="1"/>
              <p:nvPr/>
            </p:nvSpPr>
            <p:spPr>
              <a:xfrm>
                <a:off x="116498" y="0"/>
                <a:ext cx="250311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698" name="TextBox 13"/>
            <p:cNvSpPr txBox="1"/>
            <p:nvPr/>
          </p:nvSpPr>
          <p:spPr>
            <a:xfrm>
              <a:off x="561537" y="0"/>
              <a:ext cx="2106402" cy="1244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Biz_msg</a:t>
              </a:r>
              <a:r>
                <a:t>테이블에 </a:t>
              </a:r>
              <a:r>
                <a:t>STATUS</a:t>
              </a:r>
              <a:r>
                <a:t>가 </a:t>
              </a:r>
              <a:r>
                <a:t>2</a:t>
              </a:r>
              <a:r>
                <a:t>인 데이터 있는지 확인</a:t>
              </a:r>
            </a:p>
          </p:txBody>
        </p:sp>
      </p:grpSp>
      <p:grpSp>
        <p:nvGrpSpPr>
          <p:cNvPr id="1703" name="object 178"/>
          <p:cNvGrpSpPr/>
          <p:nvPr/>
        </p:nvGrpSpPr>
        <p:grpSpPr>
          <a:xfrm>
            <a:off x="5424846" y="3090169"/>
            <a:ext cx="208196" cy="1826316"/>
            <a:chOff x="0" y="0"/>
            <a:chExt cx="208195" cy="1826314"/>
          </a:xfrm>
        </p:grpSpPr>
        <p:sp>
          <p:nvSpPr>
            <p:cNvPr id="1700" name="도형"/>
            <p:cNvSpPr/>
            <p:nvPr/>
          </p:nvSpPr>
          <p:spPr>
            <a:xfrm rot="5400000">
              <a:off x="-61833" y="61832"/>
              <a:ext cx="331861" cy="20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01" name="직사각형"/>
            <p:cNvSpPr/>
            <p:nvPr/>
          </p:nvSpPr>
          <p:spPr>
            <a:xfrm rot="5400000">
              <a:off x="-643129" y="1044389"/>
              <a:ext cx="1494456" cy="69397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02" name="직사각형"/>
            <p:cNvSpPr/>
            <p:nvPr/>
          </p:nvSpPr>
          <p:spPr>
            <a:xfrm rot="5400000">
              <a:off x="76441" y="269505"/>
              <a:ext cx="55316" cy="69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708" name="그룹 15"/>
          <p:cNvGrpSpPr/>
          <p:nvPr/>
        </p:nvGrpSpPr>
        <p:grpSpPr>
          <a:xfrm>
            <a:off x="2691153" y="3693109"/>
            <a:ext cx="2832542" cy="653548"/>
            <a:chOff x="0" y="0"/>
            <a:chExt cx="2832540" cy="653546"/>
          </a:xfrm>
        </p:grpSpPr>
        <p:grpSp>
          <p:nvGrpSpPr>
            <p:cNvPr id="1706" name="타원 16"/>
            <p:cNvGrpSpPr/>
            <p:nvPr/>
          </p:nvGrpSpPr>
          <p:grpSpPr>
            <a:xfrm>
              <a:off x="0" y="59402"/>
              <a:ext cx="442072" cy="379705"/>
              <a:chOff x="0" y="0"/>
              <a:chExt cx="442071" cy="379704"/>
            </a:xfrm>
          </p:grpSpPr>
          <p:sp>
            <p:nvSpPr>
              <p:cNvPr id="1704" name="타원형"/>
              <p:cNvSpPr/>
              <p:nvPr/>
            </p:nvSpPr>
            <p:spPr>
              <a:xfrm>
                <a:off x="0" y="-1"/>
                <a:ext cx="442072" cy="37970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5" name="2"/>
              <p:cNvSpPr txBox="1"/>
              <p:nvPr/>
            </p:nvSpPr>
            <p:spPr>
              <a:xfrm>
                <a:off x="110460" y="10782"/>
                <a:ext cx="22115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1707" name="TextBox 17"/>
            <p:cNvSpPr txBox="1"/>
            <p:nvPr/>
          </p:nvSpPr>
          <p:spPr>
            <a:xfrm>
              <a:off x="405031" y="0"/>
              <a:ext cx="2427510" cy="653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메시지 데이터 가져오기</a:t>
              </a:r>
            </a:p>
          </p:txBody>
        </p:sp>
      </p:grpSp>
      <p:sp>
        <p:nvSpPr>
          <p:cNvPr id="1709" name="object 412"/>
          <p:cNvSpPr/>
          <p:nvPr/>
        </p:nvSpPr>
        <p:spPr>
          <a:xfrm>
            <a:off x="4741578" y="5635831"/>
            <a:ext cx="964254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710" name="object 412"/>
          <p:cNvSpPr/>
          <p:nvPr/>
        </p:nvSpPr>
        <p:spPr>
          <a:xfrm>
            <a:off x="5705952" y="5625693"/>
            <a:ext cx="964255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711" name="TextBox 20"/>
          <p:cNvSpPr txBox="1"/>
          <p:nvPr/>
        </p:nvSpPr>
        <p:spPr>
          <a:xfrm>
            <a:off x="4754589" y="5797717"/>
            <a:ext cx="929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712" name="TextBox 21"/>
          <p:cNvSpPr txBox="1"/>
          <p:nvPr/>
        </p:nvSpPr>
        <p:spPr>
          <a:xfrm>
            <a:off x="5751672" y="5812235"/>
            <a:ext cx="9339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sp>
        <p:nvSpPr>
          <p:cNvPr id="1713" name="직선 화살표 연결선 22"/>
          <p:cNvSpPr/>
          <p:nvPr/>
        </p:nvSpPr>
        <p:spPr>
          <a:xfrm>
            <a:off x="5962537" y="3086592"/>
            <a:ext cx="23958" cy="1814636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14" name="타원 23"/>
          <p:cNvSpPr/>
          <p:nvPr/>
        </p:nvSpPr>
        <p:spPr>
          <a:xfrm>
            <a:off x="4897277" y="5684711"/>
            <a:ext cx="526551" cy="15984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5" name="타원 24"/>
          <p:cNvSpPr/>
          <p:nvPr/>
        </p:nvSpPr>
        <p:spPr>
          <a:xfrm>
            <a:off x="5221285" y="2745526"/>
            <a:ext cx="526551" cy="145329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6" name="타원 25"/>
          <p:cNvSpPr/>
          <p:nvPr/>
        </p:nvSpPr>
        <p:spPr>
          <a:xfrm>
            <a:off x="7434397" y="5468017"/>
            <a:ext cx="576065" cy="29002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7" name="TextBox 26"/>
          <p:cNvSpPr txBox="1"/>
          <p:nvPr/>
        </p:nvSpPr>
        <p:spPr>
          <a:xfrm>
            <a:off x="8056180" y="5422686"/>
            <a:ext cx="17661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:data(status2)</a:t>
            </a:r>
          </a:p>
        </p:txBody>
      </p:sp>
      <p:sp>
        <p:nvSpPr>
          <p:cNvPr id="1718" name="직선 화살표 연결선 27"/>
          <p:cNvSpPr/>
          <p:nvPr/>
        </p:nvSpPr>
        <p:spPr>
          <a:xfrm flipV="1">
            <a:off x="7355636" y="6237920"/>
            <a:ext cx="733586" cy="10139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19" name="TextBox 28"/>
          <p:cNvSpPr txBox="1"/>
          <p:nvPr/>
        </p:nvSpPr>
        <p:spPr>
          <a:xfrm>
            <a:off x="8056180" y="6022888"/>
            <a:ext cx="141182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</a:t>
            </a:r>
            <a:r>
              <a:t>반복 작업</a:t>
            </a:r>
          </a:p>
        </p:txBody>
      </p:sp>
      <p:sp>
        <p:nvSpPr>
          <p:cNvPr id="1720" name="타원 29"/>
          <p:cNvSpPr/>
          <p:nvPr/>
        </p:nvSpPr>
        <p:spPr>
          <a:xfrm>
            <a:off x="5833490" y="5695279"/>
            <a:ext cx="526551" cy="145329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9" dur="500" fill="hold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39" dur="500" fill="hold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3" grpId="3"/>
      <p:bldP build="whole" bldLvl="1" animBg="1" rev="0" advAuto="0" spid="1699" grpId="2"/>
      <p:bldP build="whole" bldLvl="1" animBg="1" rev="0" advAuto="0" spid="1720" grpId="7"/>
      <p:bldP build="whole" bldLvl="1" animBg="1" rev="0" advAuto="0" spid="1708" grpId="4"/>
      <p:bldP build="whole" bldLvl="1" animBg="1" rev="0" advAuto="0" spid="1714" grpId="8"/>
      <p:bldP build="whole" bldLvl="1" animBg="1" rev="0" advAuto="0" spid="1715" grpId="5"/>
      <p:bldP build="whole" bldLvl="1" animBg="1" rev="0" advAuto="0" spid="1715" grpId="6"/>
      <p:bldP build="whole" bldLvl="1" animBg="1" rev="0" advAuto="0" spid="1713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Recv Fail</a:t>
            </a:r>
          </a:p>
        </p:txBody>
      </p:sp>
      <p:grpSp>
        <p:nvGrpSpPr>
          <p:cNvPr id="1730" name="그룹 30"/>
          <p:cNvGrpSpPr/>
          <p:nvPr/>
        </p:nvGrpSpPr>
        <p:grpSpPr>
          <a:xfrm>
            <a:off x="990600" y="875641"/>
            <a:ext cx="2599498" cy="3264781"/>
            <a:chOff x="0" y="0"/>
            <a:chExt cx="2599497" cy="3264780"/>
          </a:xfrm>
        </p:grpSpPr>
        <p:pic>
          <p:nvPicPr>
            <p:cNvPr id="1723" name="그림 31" descr="그림 31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8367"/>
            <a:stretch>
              <a:fillRect/>
            </a:stretch>
          </p:blipFill>
          <p:spPr>
            <a:xfrm>
              <a:off x="197606" y="0"/>
              <a:ext cx="2053005" cy="1464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4" name="object 181"/>
            <p:cNvSpPr/>
            <p:nvPr/>
          </p:nvSpPr>
          <p:spPr>
            <a:xfrm>
              <a:off x="0" y="1043418"/>
              <a:ext cx="2599498" cy="222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4" y="9817"/>
                  </a:lnTo>
                  <a:lnTo>
                    <a:pt x="174" y="8859"/>
                  </a:lnTo>
                  <a:lnTo>
                    <a:pt x="386" y="7929"/>
                  </a:lnTo>
                  <a:lnTo>
                    <a:pt x="676" y="7032"/>
                  </a:lnTo>
                  <a:lnTo>
                    <a:pt x="1040" y="6171"/>
                  </a:lnTo>
                  <a:lnTo>
                    <a:pt x="1475" y="5350"/>
                  </a:lnTo>
                  <a:lnTo>
                    <a:pt x="1976" y="4572"/>
                  </a:lnTo>
                  <a:lnTo>
                    <a:pt x="2540" y="3842"/>
                  </a:lnTo>
                  <a:lnTo>
                    <a:pt x="3164" y="3164"/>
                  </a:lnTo>
                  <a:lnTo>
                    <a:pt x="3842" y="2540"/>
                  </a:lnTo>
                  <a:lnTo>
                    <a:pt x="4572" y="1976"/>
                  </a:lnTo>
                  <a:lnTo>
                    <a:pt x="5350" y="1475"/>
                  </a:lnTo>
                  <a:lnTo>
                    <a:pt x="6171" y="1040"/>
                  </a:lnTo>
                  <a:lnTo>
                    <a:pt x="7032" y="676"/>
                  </a:lnTo>
                  <a:lnTo>
                    <a:pt x="7929" y="386"/>
                  </a:lnTo>
                  <a:lnTo>
                    <a:pt x="8859" y="174"/>
                  </a:lnTo>
                  <a:lnTo>
                    <a:pt x="9817" y="44"/>
                  </a:lnTo>
                  <a:lnTo>
                    <a:pt x="10800" y="0"/>
                  </a:lnTo>
                  <a:lnTo>
                    <a:pt x="11783" y="44"/>
                  </a:lnTo>
                  <a:lnTo>
                    <a:pt x="12741" y="174"/>
                  </a:lnTo>
                  <a:lnTo>
                    <a:pt x="13671" y="386"/>
                  </a:lnTo>
                  <a:lnTo>
                    <a:pt x="14568" y="676"/>
                  </a:lnTo>
                  <a:lnTo>
                    <a:pt x="15429" y="1040"/>
                  </a:lnTo>
                  <a:lnTo>
                    <a:pt x="16250" y="1475"/>
                  </a:lnTo>
                  <a:lnTo>
                    <a:pt x="17028" y="1976"/>
                  </a:lnTo>
                  <a:lnTo>
                    <a:pt x="17758" y="2540"/>
                  </a:lnTo>
                  <a:lnTo>
                    <a:pt x="18436" y="3164"/>
                  </a:lnTo>
                  <a:lnTo>
                    <a:pt x="19060" y="3842"/>
                  </a:lnTo>
                  <a:lnTo>
                    <a:pt x="19624" y="4572"/>
                  </a:lnTo>
                  <a:lnTo>
                    <a:pt x="20125" y="5350"/>
                  </a:lnTo>
                  <a:lnTo>
                    <a:pt x="20560" y="6171"/>
                  </a:lnTo>
                  <a:lnTo>
                    <a:pt x="20924" y="7032"/>
                  </a:lnTo>
                  <a:lnTo>
                    <a:pt x="21214" y="7929"/>
                  </a:lnTo>
                  <a:lnTo>
                    <a:pt x="21426" y="8859"/>
                  </a:lnTo>
                  <a:lnTo>
                    <a:pt x="21556" y="9817"/>
                  </a:lnTo>
                  <a:lnTo>
                    <a:pt x="21600" y="10800"/>
                  </a:lnTo>
                  <a:lnTo>
                    <a:pt x="21556" y="11783"/>
                  </a:lnTo>
                  <a:lnTo>
                    <a:pt x="21426" y="12741"/>
                  </a:lnTo>
                  <a:lnTo>
                    <a:pt x="21214" y="13671"/>
                  </a:lnTo>
                  <a:lnTo>
                    <a:pt x="20924" y="14568"/>
                  </a:lnTo>
                  <a:lnTo>
                    <a:pt x="20560" y="15429"/>
                  </a:lnTo>
                  <a:lnTo>
                    <a:pt x="20125" y="16250"/>
                  </a:lnTo>
                  <a:lnTo>
                    <a:pt x="19624" y="17028"/>
                  </a:lnTo>
                  <a:lnTo>
                    <a:pt x="19060" y="17758"/>
                  </a:lnTo>
                  <a:lnTo>
                    <a:pt x="18436" y="18436"/>
                  </a:lnTo>
                  <a:lnTo>
                    <a:pt x="17758" y="19060"/>
                  </a:lnTo>
                  <a:lnTo>
                    <a:pt x="17028" y="19624"/>
                  </a:lnTo>
                  <a:lnTo>
                    <a:pt x="16250" y="20125"/>
                  </a:lnTo>
                  <a:lnTo>
                    <a:pt x="15429" y="20560"/>
                  </a:lnTo>
                  <a:lnTo>
                    <a:pt x="14568" y="20924"/>
                  </a:lnTo>
                  <a:lnTo>
                    <a:pt x="13671" y="21214"/>
                  </a:lnTo>
                  <a:lnTo>
                    <a:pt x="12741" y="21426"/>
                  </a:lnTo>
                  <a:lnTo>
                    <a:pt x="11783" y="21556"/>
                  </a:lnTo>
                  <a:lnTo>
                    <a:pt x="10800" y="21600"/>
                  </a:lnTo>
                  <a:lnTo>
                    <a:pt x="9817" y="21556"/>
                  </a:lnTo>
                  <a:lnTo>
                    <a:pt x="8859" y="21426"/>
                  </a:lnTo>
                  <a:lnTo>
                    <a:pt x="7929" y="21214"/>
                  </a:lnTo>
                  <a:lnTo>
                    <a:pt x="7032" y="20924"/>
                  </a:lnTo>
                  <a:lnTo>
                    <a:pt x="6171" y="20560"/>
                  </a:lnTo>
                  <a:lnTo>
                    <a:pt x="5350" y="20125"/>
                  </a:lnTo>
                  <a:lnTo>
                    <a:pt x="4572" y="19624"/>
                  </a:lnTo>
                  <a:lnTo>
                    <a:pt x="3842" y="19060"/>
                  </a:lnTo>
                  <a:lnTo>
                    <a:pt x="3164" y="18436"/>
                  </a:lnTo>
                  <a:lnTo>
                    <a:pt x="2540" y="17758"/>
                  </a:lnTo>
                  <a:lnTo>
                    <a:pt x="1976" y="17028"/>
                  </a:lnTo>
                  <a:lnTo>
                    <a:pt x="1475" y="16250"/>
                  </a:lnTo>
                  <a:lnTo>
                    <a:pt x="1040" y="15429"/>
                  </a:lnTo>
                  <a:lnTo>
                    <a:pt x="676" y="14568"/>
                  </a:lnTo>
                  <a:lnTo>
                    <a:pt x="386" y="13671"/>
                  </a:lnTo>
                  <a:lnTo>
                    <a:pt x="174" y="12741"/>
                  </a:lnTo>
                  <a:lnTo>
                    <a:pt x="44" y="11783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8" cap="flat">
              <a:solidFill>
                <a:srgbClr val="FFA2A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>
                  <a:solidFill>
                    <a:schemeClr val="accent1"/>
                  </a:solidFill>
                </a:defRPr>
              </a:pPr>
            </a:p>
          </p:txBody>
        </p:sp>
        <p:grpSp>
          <p:nvGrpSpPr>
            <p:cNvPr id="1728" name="그룹 33"/>
            <p:cNvGrpSpPr/>
            <p:nvPr/>
          </p:nvGrpSpPr>
          <p:grpSpPr>
            <a:xfrm>
              <a:off x="40985" y="1698571"/>
              <a:ext cx="1722798" cy="1124185"/>
              <a:chOff x="0" y="0"/>
              <a:chExt cx="1722797" cy="1124183"/>
            </a:xfrm>
          </p:grpSpPr>
          <p:sp>
            <p:nvSpPr>
              <p:cNvPr id="1725" name="object 179"/>
              <p:cNvSpPr/>
              <p:nvPr/>
            </p:nvSpPr>
            <p:spPr>
              <a:xfrm flipH="1">
                <a:off x="23859" y="77249"/>
                <a:ext cx="1504720" cy="981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9817" y="44"/>
                    </a:lnTo>
                    <a:lnTo>
                      <a:pt x="8859" y="174"/>
                    </a:lnTo>
                    <a:lnTo>
                      <a:pt x="7929" y="386"/>
                    </a:lnTo>
                    <a:lnTo>
                      <a:pt x="7032" y="676"/>
                    </a:lnTo>
                    <a:lnTo>
                      <a:pt x="6171" y="1040"/>
                    </a:lnTo>
                    <a:lnTo>
                      <a:pt x="5350" y="1475"/>
                    </a:lnTo>
                    <a:lnTo>
                      <a:pt x="4572" y="1976"/>
                    </a:lnTo>
                    <a:lnTo>
                      <a:pt x="3842" y="2540"/>
                    </a:lnTo>
                    <a:lnTo>
                      <a:pt x="3164" y="3164"/>
                    </a:lnTo>
                    <a:lnTo>
                      <a:pt x="2540" y="3842"/>
                    </a:lnTo>
                    <a:lnTo>
                      <a:pt x="1976" y="4572"/>
                    </a:lnTo>
                    <a:lnTo>
                      <a:pt x="1475" y="5350"/>
                    </a:lnTo>
                    <a:lnTo>
                      <a:pt x="1040" y="6171"/>
                    </a:lnTo>
                    <a:lnTo>
                      <a:pt x="676" y="7032"/>
                    </a:lnTo>
                    <a:lnTo>
                      <a:pt x="386" y="7929"/>
                    </a:lnTo>
                    <a:lnTo>
                      <a:pt x="174" y="8859"/>
                    </a:lnTo>
                    <a:lnTo>
                      <a:pt x="44" y="9817"/>
                    </a:lnTo>
                    <a:lnTo>
                      <a:pt x="0" y="10800"/>
                    </a:lnTo>
                    <a:lnTo>
                      <a:pt x="44" y="11783"/>
                    </a:lnTo>
                    <a:lnTo>
                      <a:pt x="174" y="12741"/>
                    </a:lnTo>
                    <a:lnTo>
                      <a:pt x="386" y="13671"/>
                    </a:lnTo>
                    <a:lnTo>
                      <a:pt x="676" y="14568"/>
                    </a:lnTo>
                    <a:lnTo>
                      <a:pt x="1040" y="15429"/>
                    </a:lnTo>
                    <a:lnTo>
                      <a:pt x="1475" y="16250"/>
                    </a:lnTo>
                    <a:lnTo>
                      <a:pt x="1976" y="17028"/>
                    </a:lnTo>
                    <a:lnTo>
                      <a:pt x="2540" y="17758"/>
                    </a:lnTo>
                    <a:lnTo>
                      <a:pt x="3164" y="18436"/>
                    </a:lnTo>
                    <a:lnTo>
                      <a:pt x="3842" y="19060"/>
                    </a:lnTo>
                    <a:lnTo>
                      <a:pt x="4572" y="19624"/>
                    </a:lnTo>
                    <a:lnTo>
                      <a:pt x="5350" y="20125"/>
                    </a:lnTo>
                    <a:lnTo>
                      <a:pt x="6171" y="20560"/>
                    </a:lnTo>
                    <a:lnTo>
                      <a:pt x="7032" y="20924"/>
                    </a:lnTo>
                    <a:lnTo>
                      <a:pt x="7929" y="21214"/>
                    </a:lnTo>
                    <a:lnTo>
                      <a:pt x="8859" y="21426"/>
                    </a:lnTo>
                    <a:lnTo>
                      <a:pt x="9817" y="21556"/>
                    </a:lnTo>
                    <a:lnTo>
                      <a:pt x="10800" y="21600"/>
                    </a:lnTo>
                    <a:lnTo>
                      <a:pt x="11783" y="21556"/>
                    </a:lnTo>
                    <a:lnTo>
                      <a:pt x="12741" y="21426"/>
                    </a:lnTo>
                    <a:lnTo>
                      <a:pt x="13671" y="21214"/>
                    </a:lnTo>
                    <a:lnTo>
                      <a:pt x="14568" y="20924"/>
                    </a:lnTo>
                    <a:lnTo>
                      <a:pt x="15429" y="20560"/>
                    </a:lnTo>
                    <a:lnTo>
                      <a:pt x="16250" y="20125"/>
                    </a:lnTo>
                    <a:lnTo>
                      <a:pt x="17028" y="19624"/>
                    </a:lnTo>
                    <a:lnTo>
                      <a:pt x="17758" y="19060"/>
                    </a:lnTo>
                    <a:lnTo>
                      <a:pt x="18436" y="18436"/>
                    </a:lnTo>
                    <a:lnTo>
                      <a:pt x="19060" y="17758"/>
                    </a:lnTo>
                    <a:lnTo>
                      <a:pt x="19624" y="17028"/>
                    </a:lnTo>
                    <a:lnTo>
                      <a:pt x="20125" y="16250"/>
                    </a:lnTo>
                    <a:lnTo>
                      <a:pt x="20560" y="15429"/>
                    </a:lnTo>
                    <a:lnTo>
                      <a:pt x="20924" y="14568"/>
                    </a:lnTo>
                    <a:lnTo>
                      <a:pt x="21214" y="13671"/>
                    </a:lnTo>
                    <a:lnTo>
                      <a:pt x="21426" y="12741"/>
                    </a:lnTo>
                    <a:lnTo>
                      <a:pt x="21556" y="11783"/>
                    </a:lnTo>
                    <a:lnTo>
                      <a:pt x="21600" y="10800"/>
                    </a:lnTo>
                    <a:lnTo>
                      <a:pt x="21556" y="9817"/>
                    </a:lnTo>
                    <a:lnTo>
                      <a:pt x="21426" y="8859"/>
                    </a:lnTo>
                    <a:lnTo>
                      <a:pt x="21214" y="7929"/>
                    </a:lnTo>
                    <a:lnTo>
                      <a:pt x="20924" y="7032"/>
                    </a:lnTo>
                    <a:lnTo>
                      <a:pt x="20560" y="6171"/>
                    </a:lnTo>
                    <a:lnTo>
                      <a:pt x="20125" y="5350"/>
                    </a:lnTo>
                    <a:lnTo>
                      <a:pt x="19624" y="4572"/>
                    </a:lnTo>
                    <a:lnTo>
                      <a:pt x="19060" y="3842"/>
                    </a:lnTo>
                    <a:lnTo>
                      <a:pt x="18436" y="3164"/>
                    </a:lnTo>
                    <a:lnTo>
                      <a:pt x="17758" y="2540"/>
                    </a:lnTo>
                    <a:lnTo>
                      <a:pt x="17028" y="1976"/>
                    </a:lnTo>
                    <a:lnTo>
                      <a:pt x="16250" y="1475"/>
                    </a:lnTo>
                    <a:lnTo>
                      <a:pt x="15429" y="1040"/>
                    </a:lnTo>
                    <a:lnTo>
                      <a:pt x="14568" y="676"/>
                    </a:lnTo>
                    <a:lnTo>
                      <a:pt x="13671" y="386"/>
                    </a:lnTo>
                    <a:lnTo>
                      <a:pt x="12741" y="174"/>
                    </a:lnTo>
                    <a:lnTo>
                      <a:pt x="11783" y="44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26" name="object 182"/>
              <p:cNvSpPr/>
              <p:nvPr/>
            </p:nvSpPr>
            <p:spPr>
              <a:xfrm flipH="1">
                <a:off x="0" y="0"/>
                <a:ext cx="1722798" cy="1124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32" y="9956"/>
                    </a:lnTo>
                    <a:lnTo>
                      <a:pt x="128" y="9130"/>
                    </a:lnTo>
                    <a:lnTo>
                      <a:pt x="285" y="8324"/>
                    </a:lnTo>
                    <a:lnTo>
                      <a:pt x="501" y="7540"/>
                    </a:lnTo>
                    <a:lnTo>
                      <a:pt x="772" y="6781"/>
                    </a:lnTo>
                    <a:lnTo>
                      <a:pt x="1098" y="6050"/>
                    </a:lnTo>
                    <a:lnTo>
                      <a:pt x="1474" y="5349"/>
                    </a:lnTo>
                    <a:lnTo>
                      <a:pt x="1900" y="4680"/>
                    </a:lnTo>
                    <a:lnTo>
                      <a:pt x="2373" y="4045"/>
                    </a:lnTo>
                    <a:lnTo>
                      <a:pt x="2889" y="3447"/>
                    </a:lnTo>
                    <a:lnTo>
                      <a:pt x="3447" y="2889"/>
                    </a:lnTo>
                    <a:lnTo>
                      <a:pt x="4045" y="2373"/>
                    </a:lnTo>
                    <a:lnTo>
                      <a:pt x="4680" y="1900"/>
                    </a:lnTo>
                    <a:lnTo>
                      <a:pt x="5349" y="1474"/>
                    </a:lnTo>
                    <a:lnTo>
                      <a:pt x="6050" y="1098"/>
                    </a:lnTo>
                    <a:lnTo>
                      <a:pt x="6781" y="772"/>
                    </a:lnTo>
                    <a:lnTo>
                      <a:pt x="7540" y="501"/>
                    </a:lnTo>
                    <a:lnTo>
                      <a:pt x="8324" y="285"/>
                    </a:lnTo>
                    <a:lnTo>
                      <a:pt x="9130" y="128"/>
                    </a:lnTo>
                    <a:lnTo>
                      <a:pt x="9956" y="32"/>
                    </a:lnTo>
                    <a:lnTo>
                      <a:pt x="10800" y="0"/>
                    </a:lnTo>
                    <a:lnTo>
                      <a:pt x="11644" y="32"/>
                    </a:lnTo>
                    <a:lnTo>
                      <a:pt x="12470" y="128"/>
                    </a:lnTo>
                    <a:lnTo>
                      <a:pt x="13276" y="285"/>
                    </a:lnTo>
                    <a:lnTo>
                      <a:pt x="14060" y="501"/>
                    </a:lnTo>
                    <a:lnTo>
                      <a:pt x="14819" y="772"/>
                    </a:lnTo>
                    <a:lnTo>
                      <a:pt x="15550" y="1098"/>
                    </a:lnTo>
                    <a:lnTo>
                      <a:pt x="16251" y="1474"/>
                    </a:lnTo>
                    <a:lnTo>
                      <a:pt x="16920" y="1900"/>
                    </a:lnTo>
                    <a:lnTo>
                      <a:pt x="17555" y="2373"/>
                    </a:lnTo>
                    <a:lnTo>
                      <a:pt x="18153" y="2889"/>
                    </a:lnTo>
                    <a:lnTo>
                      <a:pt x="18711" y="3447"/>
                    </a:lnTo>
                    <a:lnTo>
                      <a:pt x="19227" y="4045"/>
                    </a:lnTo>
                    <a:lnTo>
                      <a:pt x="19700" y="4680"/>
                    </a:lnTo>
                    <a:lnTo>
                      <a:pt x="20126" y="5349"/>
                    </a:lnTo>
                    <a:lnTo>
                      <a:pt x="20502" y="6050"/>
                    </a:lnTo>
                    <a:lnTo>
                      <a:pt x="20828" y="6781"/>
                    </a:lnTo>
                    <a:lnTo>
                      <a:pt x="21099" y="7540"/>
                    </a:lnTo>
                    <a:lnTo>
                      <a:pt x="21315" y="8324"/>
                    </a:lnTo>
                    <a:lnTo>
                      <a:pt x="21472" y="9130"/>
                    </a:lnTo>
                    <a:lnTo>
                      <a:pt x="21568" y="9956"/>
                    </a:lnTo>
                    <a:lnTo>
                      <a:pt x="21600" y="10800"/>
                    </a:lnTo>
                    <a:lnTo>
                      <a:pt x="21568" y="11644"/>
                    </a:lnTo>
                    <a:lnTo>
                      <a:pt x="21472" y="12470"/>
                    </a:lnTo>
                    <a:lnTo>
                      <a:pt x="21315" y="13276"/>
                    </a:lnTo>
                    <a:lnTo>
                      <a:pt x="21099" y="14060"/>
                    </a:lnTo>
                    <a:lnTo>
                      <a:pt x="20828" y="14819"/>
                    </a:lnTo>
                    <a:lnTo>
                      <a:pt x="20502" y="15550"/>
                    </a:lnTo>
                    <a:lnTo>
                      <a:pt x="20126" y="16251"/>
                    </a:lnTo>
                    <a:lnTo>
                      <a:pt x="19700" y="16920"/>
                    </a:lnTo>
                    <a:lnTo>
                      <a:pt x="19227" y="17555"/>
                    </a:lnTo>
                    <a:lnTo>
                      <a:pt x="18711" y="18153"/>
                    </a:lnTo>
                    <a:lnTo>
                      <a:pt x="18153" y="18711"/>
                    </a:lnTo>
                    <a:lnTo>
                      <a:pt x="17555" y="19227"/>
                    </a:lnTo>
                    <a:lnTo>
                      <a:pt x="16920" y="19700"/>
                    </a:lnTo>
                    <a:lnTo>
                      <a:pt x="16251" y="20126"/>
                    </a:lnTo>
                    <a:lnTo>
                      <a:pt x="15550" y="20502"/>
                    </a:lnTo>
                    <a:lnTo>
                      <a:pt x="14819" y="20828"/>
                    </a:lnTo>
                    <a:lnTo>
                      <a:pt x="14060" y="21099"/>
                    </a:lnTo>
                    <a:lnTo>
                      <a:pt x="13276" y="21315"/>
                    </a:lnTo>
                    <a:lnTo>
                      <a:pt x="12470" y="21472"/>
                    </a:lnTo>
                    <a:lnTo>
                      <a:pt x="11644" y="21568"/>
                    </a:lnTo>
                    <a:lnTo>
                      <a:pt x="10800" y="21600"/>
                    </a:lnTo>
                    <a:lnTo>
                      <a:pt x="9956" y="21568"/>
                    </a:lnTo>
                    <a:lnTo>
                      <a:pt x="9130" y="21472"/>
                    </a:lnTo>
                    <a:lnTo>
                      <a:pt x="8324" y="21315"/>
                    </a:lnTo>
                    <a:lnTo>
                      <a:pt x="7540" y="21099"/>
                    </a:lnTo>
                    <a:lnTo>
                      <a:pt x="6781" y="20828"/>
                    </a:lnTo>
                    <a:lnTo>
                      <a:pt x="6050" y="20502"/>
                    </a:lnTo>
                    <a:lnTo>
                      <a:pt x="5349" y="20126"/>
                    </a:lnTo>
                    <a:lnTo>
                      <a:pt x="4680" y="19700"/>
                    </a:lnTo>
                    <a:lnTo>
                      <a:pt x="4045" y="19227"/>
                    </a:lnTo>
                    <a:lnTo>
                      <a:pt x="3447" y="18711"/>
                    </a:lnTo>
                    <a:lnTo>
                      <a:pt x="2889" y="18153"/>
                    </a:lnTo>
                    <a:lnTo>
                      <a:pt x="2373" y="17555"/>
                    </a:lnTo>
                    <a:lnTo>
                      <a:pt x="1900" y="16920"/>
                    </a:lnTo>
                    <a:lnTo>
                      <a:pt x="1474" y="16251"/>
                    </a:lnTo>
                    <a:lnTo>
                      <a:pt x="1098" y="15550"/>
                    </a:lnTo>
                    <a:lnTo>
                      <a:pt x="772" y="14819"/>
                    </a:lnTo>
                    <a:lnTo>
                      <a:pt x="501" y="14060"/>
                    </a:lnTo>
                    <a:lnTo>
                      <a:pt x="285" y="13276"/>
                    </a:lnTo>
                    <a:lnTo>
                      <a:pt x="128" y="12470"/>
                    </a:lnTo>
                    <a:lnTo>
                      <a:pt x="32" y="11644"/>
                    </a:lnTo>
                    <a:lnTo>
                      <a:pt x="0" y="10800"/>
                    </a:lnTo>
                    <a:close/>
                  </a:path>
                </a:pathLst>
              </a:custGeom>
              <a:noFill/>
              <a:ln w="25907" cap="flat">
                <a:solidFill>
                  <a:srgbClr val="EC1C2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27" name="TextBox 37"/>
              <p:cNvSpPr txBox="1"/>
              <p:nvPr/>
            </p:nvSpPr>
            <p:spPr>
              <a:xfrm>
                <a:off x="156830" y="363194"/>
                <a:ext cx="1409134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BIZCLIENT</a:t>
                </a:r>
              </a:p>
            </p:txBody>
          </p:sp>
        </p:grpSp>
        <p:sp>
          <p:nvSpPr>
            <p:cNvPr id="1729" name="TextBox 34"/>
            <p:cNvSpPr txBox="1"/>
            <p:nvPr/>
          </p:nvSpPr>
          <p:spPr>
            <a:xfrm>
              <a:off x="342991" y="1349020"/>
              <a:ext cx="147835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/>
              </a:lvl1pPr>
            </a:lstStyle>
            <a:p>
              <a:pPr/>
              <a:r>
                <a:t>고객사</a:t>
              </a:r>
            </a:p>
          </p:txBody>
        </p:sp>
      </p:grpSp>
      <p:pic>
        <p:nvPicPr>
          <p:cNvPr id="1731" name="그림 38" descr="그림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8476" y="1863646"/>
            <a:ext cx="5709628" cy="3927967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타원 39"/>
          <p:cNvSpPr/>
          <p:nvPr/>
        </p:nvSpPr>
        <p:spPr>
          <a:xfrm>
            <a:off x="1409100" y="3221931"/>
            <a:ext cx="638129" cy="34047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3" name="직사각형 40"/>
          <p:cNvSpPr/>
          <p:nvPr/>
        </p:nvSpPr>
        <p:spPr>
          <a:xfrm>
            <a:off x="7760683" y="2634868"/>
            <a:ext cx="792089" cy="2984769"/>
          </a:xfrm>
          <a:prstGeom prst="rect">
            <a:avLst/>
          </a:prstGeom>
          <a:solidFill>
            <a:srgbClr val="EEECE1"/>
          </a:solidFill>
          <a:ln w="25400">
            <a:solidFill>
              <a:srgbClr val="EEECE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4" name="직사각형 41"/>
          <p:cNvSpPr/>
          <p:nvPr/>
        </p:nvSpPr>
        <p:spPr>
          <a:xfrm>
            <a:off x="8303111" y="4639485"/>
            <a:ext cx="499323" cy="980152"/>
          </a:xfrm>
          <a:prstGeom prst="rect">
            <a:avLst/>
          </a:prstGeom>
          <a:solidFill>
            <a:srgbClr val="EEECE1"/>
          </a:solidFill>
          <a:ln w="25400">
            <a:solidFill>
              <a:srgbClr val="EEECE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43" name="그룹 42"/>
          <p:cNvGrpSpPr/>
          <p:nvPr/>
        </p:nvGrpSpPr>
        <p:grpSpPr>
          <a:xfrm>
            <a:off x="7551894" y="2898172"/>
            <a:ext cx="1042790" cy="1090715"/>
            <a:chOff x="0" y="0"/>
            <a:chExt cx="1042788" cy="1090714"/>
          </a:xfrm>
        </p:grpSpPr>
        <p:grpSp>
          <p:nvGrpSpPr>
            <p:cNvPr id="1738" name="object 178"/>
            <p:cNvGrpSpPr/>
            <p:nvPr/>
          </p:nvGrpSpPr>
          <p:grpSpPr>
            <a:xfrm>
              <a:off x="0" y="179919"/>
              <a:ext cx="632272" cy="158655"/>
              <a:chOff x="0" y="0"/>
              <a:chExt cx="632271" cy="158654"/>
            </a:xfrm>
          </p:grpSpPr>
          <p:sp>
            <p:nvSpPr>
              <p:cNvPr id="1735" name="도형"/>
              <p:cNvSpPr/>
              <p:nvPr/>
            </p:nvSpPr>
            <p:spPr>
              <a:xfrm>
                <a:off x="0" y="0"/>
                <a:ext cx="114891" cy="1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36" name="직사각형"/>
              <p:cNvSpPr/>
              <p:nvPr/>
            </p:nvSpPr>
            <p:spPr>
              <a:xfrm>
                <a:off x="114890" y="52884"/>
                <a:ext cx="517382" cy="52884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37" name="직사각형"/>
              <p:cNvSpPr/>
              <p:nvPr/>
            </p:nvSpPr>
            <p:spPr>
              <a:xfrm>
                <a:off x="95740" y="52884"/>
                <a:ext cx="19151" cy="52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sp>
          <p:nvSpPr>
            <p:cNvPr id="1739" name="직선 연결선 44"/>
            <p:cNvSpPr/>
            <p:nvPr/>
          </p:nvSpPr>
          <p:spPr>
            <a:xfrm flipH="1">
              <a:off x="632921" y="-1"/>
              <a:ext cx="1" cy="1090715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0" name="직선 연결선 45"/>
            <p:cNvSpPr/>
            <p:nvPr/>
          </p:nvSpPr>
          <p:spPr>
            <a:xfrm flipH="1" flipV="1">
              <a:off x="636246" y="17732"/>
              <a:ext cx="406543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1" name="직선 연결선 46"/>
            <p:cNvSpPr/>
            <p:nvPr/>
          </p:nvSpPr>
          <p:spPr>
            <a:xfrm flipH="1" flipV="1">
              <a:off x="632922" y="593966"/>
              <a:ext cx="406543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2" name="직선 연결선 47"/>
            <p:cNvSpPr/>
            <p:nvPr/>
          </p:nvSpPr>
          <p:spPr>
            <a:xfrm flipH="1">
              <a:off x="632646" y="1090714"/>
              <a:ext cx="406820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747" name="그룹 48"/>
          <p:cNvGrpSpPr/>
          <p:nvPr/>
        </p:nvGrpSpPr>
        <p:grpSpPr>
          <a:xfrm>
            <a:off x="9448518" y="2560823"/>
            <a:ext cx="705585" cy="2980158"/>
            <a:chOff x="0" y="0"/>
            <a:chExt cx="705584" cy="2980157"/>
          </a:xfrm>
        </p:grpSpPr>
        <p:sp>
          <p:nvSpPr>
            <p:cNvPr id="1744" name="직사각형 49"/>
            <p:cNvSpPr/>
            <p:nvPr/>
          </p:nvSpPr>
          <p:spPr>
            <a:xfrm>
              <a:off x="190534" y="-1"/>
              <a:ext cx="515051" cy="980153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5" name="직사각형 50"/>
            <p:cNvSpPr/>
            <p:nvPr/>
          </p:nvSpPr>
          <p:spPr>
            <a:xfrm>
              <a:off x="183152" y="1229465"/>
              <a:ext cx="515051" cy="1534377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6" name="직사각형 51"/>
            <p:cNvSpPr/>
            <p:nvPr/>
          </p:nvSpPr>
          <p:spPr>
            <a:xfrm>
              <a:off x="0" y="2000006"/>
              <a:ext cx="515051" cy="980152"/>
            </a:xfrm>
            <a:prstGeom prst="rect">
              <a:avLst/>
            </a:prstGeom>
            <a:solidFill>
              <a:srgbClr val="EEECE1"/>
            </a:solidFill>
            <a:ln w="25400" cap="flat">
              <a:solidFill>
                <a:srgbClr val="EEEC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57" name="그룹 52"/>
          <p:cNvGrpSpPr/>
          <p:nvPr/>
        </p:nvGrpSpPr>
        <p:grpSpPr>
          <a:xfrm>
            <a:off x="7536756" y="3973476"/>
            <a:ext cx="1339275" cy="942514"/>
            <a:chOff x="0" y="0"/>
            <a:chExt cx="1339273" cy="942513"/>
          </a:xfrm>
        </p:grpSpPr>
        <p:grpSp>
          <p:nvGrpSpPr>
            <p:cNvPr id="1751" name="object 178"/>
            <p:cNvGrpSpPr/>
            <p:nvPr/>
          </p:nvGrpSpPr>
          <p:grpSpPr>
            <a:xfrm>
              <a:off x="-1" y="-1"/>
              <a:ext cx="387073" cy="235562"/>
              <a:chOff x="0" y="0"/>
              <a:chExt cx="387071" cy="235560"/>
            </a:xfrm>
          </p:grpSpPr>
          <p:sp>
            <p:nvSpPr>
              <p:cNvPr id="1748" name="도형"/>
              <p:cNvSpPr/>
              <p:nvPr/>
            </p:nvSpPr>
            <p:spPr>
              <a:xfrm>
                <a:off x="0" y="0"/>
                <a:ext cx="70335" cy="235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49" name="직사각형"/>
              <p:cNvSpPr/>
              <p:nvPr/>
            </p:nvSpPr>
            <p:spPr>
              <a:xfrm>
                <a:off x="70334" y="78520"/>
                <a:ext cx="316738" cy="78518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50" name="직사각형"/>
              <p:cNvSpPr/>
              <p:nvPr/>
            </p:nvSpPr>
            <p:spPr>
              <a:xfrm>
                <a:off x="58123" y="78520"/>
                <a:ext cx="12701" cy="78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  <p:sp>
          <p:nvSpPr>
            <p:cNvPr id="1752" name="직선 연결선 54"/>
            <p:cNvSpPr/>
            <p:nvPr/>
          </p:nvSpPr>
          <p:spPr>
            <a:xfrm flipH="1">
              <a:off x="387300" y="77426"/>
              <a:ext cx="1" cy="743809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756" name="object 178"/>
            <p:cNvGrpSpPr/>
            <p:nvPr/>
          </p:nvGrpSpPr>
          <p:grpSpPr>
            <a:xfrm>
              <a:off x="27260" y="712202"/>
              <a:ext cx="1312014" cy="230312"/>
              <a:chOff x="0" y="0"/>
              <a:chExt cx="1312013" cy="230311"/>
            </a:xfrm>
          </p:grpSpPr>
          <p:sp>
            <p:nvSpPr>
              <p:cNvPr id="1753" name="도형"/>
              <p:cNvSpPr/>
              <p:nvPr/>
            </p:nvSpPr>
            <p:spPr>
              <a:xfrm>
                <a:off x="0" y="0"/>
                <a:ext cx="238407" cy="230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54" name="직사각형"/>
              <p:cNvSpPr/>
              <p:nvPr/>
            </p:nvSpPr>
            <p:spPr>
              <a:xfrm>
                <a:off x="238406" y="76770"/>
                <a:ext cx="1073608" cy="76768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55" name="직사각형"/>
              <p:cNvSpPr/>
              <p:nvPr/>
            </p:nvSpPr>
            <p:spPr>
              <a:xfrm>
                <a:off x="198668" y="76770"/>
                <a:ext cx="39739" cy="767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</p:grpSp>
      <p:grpSp>
        <p:nvGrpSpPr>
          <p:cNvPr id="1761" name="object 178"/>
          <p:cNvGrpSpPr/>
          <p:nvPr/>
        </p:nvGrpSpPr>
        <p:grpSpPr>
          <a:xfrm>
            <a:off x="9639052" y="2865524"/>
            <a:ext cx="529534" cy="320229"/>
            <a:chOff x="0" y="0"/>
            <a:chExt cx="529532" cy="320227"/>
          </a:xfrm>
        </p:grpSpPr>
        <p:sp>
          <p:nvSpPr>
            <p:cNvPr id="1758" name="도형"/>
            <p:cNvSpPr/>
            <p:nvPr/>
          </p:nvSpPr>
          <p:spPr>
            <a:xfrm flipH="1" rot="10800000">
              <a:off x="0" y="-1"/>
              <a:ext cx="96222" cy="32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59" name="직사각형"/>
            <p:cNvSpPr/>
            <p:nvPr/>
          </p:nvSpPr>
          <p:spPr>
            <a:xfrm flipH="1" rot="10800000">
              <a:off x="96221" y="106746"/>
              <a:ext cx="433312" cy="106739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60" name="직사각형"/>
            <p:cNvSpPr/>
            <p:nvPr/>
          </p:nvSpPr>
          <p:spPr>
            <a:xfrm flipH="1" rot="10800000">
              <a:off x="80183" y="106746"/>
              <a:ext cx="16039" cy="106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769" name="그룹 57"/>
          <p:cNvGrpSpPr/>
          <p:nvPr/>
        </p:nvGrpSpPr>
        <p:grpSpPr>
          <a:xfrm>
            <a:off x="9344859" y="4058773"/>
            <a:ext cx="815805" cy="1095073"/>
            <a:chOff x="0" y="0"/>
            <a:chExt cx="815804" cy="1095072"/>
          </a:xfrm>
        </p:grpSpPr>
        <p:sp>
          <p:nvSpPr>
            <p:cNvPr id="1762" name="직선 연결선 58"/>
            <p:cNvSpPr/>
            <p:nvPr/>
          </p:nvSpPr>
          <p:spPr>
            <a:xfrm flipH="1">
              <a:off x="402436" y="-1"/>
              <a:ext cx="1" cy="1090715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3" name="직선 연결선 59"/>
            <p:cNvSpPr/>
            <p:nvPr/>
          </p:nvSpPr>
          <p:spPr>
            <a:xfrm flipH="1" flipV="1">
              <a:off x="409261" y="-1"/>
              <a:ext cx="406544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4" name="직선 연결선 60"/>
            <p:cNvSpPr/>
            <p:nvPr/>
          </p:nvSpPr>
          <p:spPr>
            <a:xfrm flipH="1">
              <a:off x="381660" y="1095072"/>
              <a:ext cx="406544" cy="1"/>
            </a:xfrm>
            <a:prstGeom prst="line">
              <a:avLst/>
            </a:pr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768" name="object 178"/>
            <p:cNvGrpSpPr/>
            <p:nvPr/>
          </p:nvGrpSpPr>
          <p:grpSpPr>
            <a:xfrm>
              <a:off x="-1" y="686292"/>
              <a:ext cx="395382" cy="174105"/>
              <a:chOff x="0" y="0"/>
              <a:chExt cx="395380" cy="174104"/>
            </a:xfrm>
          </p:grpSpPr>
          <p:sp>
            <p:nvSpPr>
              <p:cNvPr id="1765" name="도형"/>
              <p:cNvSpPr/>
              <p:nvPr/>
            </p:nvSpPr>
            <p:spPr>
              <a:xfrm>
                <a:off x="0" y="0"/>
                <a:ext cx="71845" cy="174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14400"/>
                    </a:lnTo>
                    <a:lnTo>
                      <a:pt x="18000" y="14400"/>
                    </a:lnTo>
                    <a:lnTo>
                      <a:pt x="180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66" name="직사각형"/>
              <p:cNvSpPr/>
              <p:nvPr/>
            </p:nvSpPr>
            <p:spPr>
              <a:xfrm>
                <a:off x="71844" y="58034"/>
                <a:ext cx="323537" cy="58034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  <p:sp>
            <p:nvSpPr>
              <p:cNvPr id="1767" name="직사각형"/>
              <p:cNvSpPr/>
              <p:nvPr/>
            </p:nvSpPr>
            <p:spPr>
              <a:xfrm>
                <a:off x="59507" y="58034"/>
                <a:ext cx="12701" cy="58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000"/>
                </a:pPr>
              </a:p>
            </p:txBody>
          </p:sp>
        </p:grpSp>
      </p:grpSp>
      <p:grpSp>
        <p:nvGrpSpPr>
          <p:cNvPr id="1774" name="그룹 62"/>
          <p:cNvGrpSpPr/>
          <p:nvPr/>
        </p:nvGrpSpPr>
        <p:grpSpPr>
          <a:xfrm>
            <a:off x="903174" y="3787907"/>
            <a:ext cx="3870160" cy="682254"/>
            <a:chOff x="0" y="0"/>
            <a:chExt cx="3870159" cy="682253"/>
          </a:xfrm>
        </p:grpSpPr>
        <p:grpSp>
          <p:nvGrpSpPr>
            <p:cNvPr id="1772" name="타원 63"/>
            <p:cNvGrpSpPr/>
            <p:nvPr/>
          </p:nvGrpSpPr>
          <p:grpSpPr>
            <a:xfrm>
              <a:off x="0" y="116531"/>
              <a:ext cx="653686" cy="364005"/>
              <a:chOff x="0" y="0"/>
              <a:chExt cx="653685" cy="364004"/>
            </a:xfrm>
          </p:grpSpPr>
          <p:sp>
            <p:nvSpPr>
              <p:cNvPr id="1770" name="타원형"/>
              <p:cNvSpPr/>
              <p:nvPr/>
            </p:nvSpPr>
            <p:spPr>
              <a:xfrm>
                <a:off x="0" y="-1"/>
                <a:ext cx="653686" cy="36400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1" name="1"/>
              <p:cNvSpPr txBox="1"/>
              <p:nvPr/>
            </p:nvSpPr>
            <p:spPr>
              <a:xfrm>
                <a:off x="141450" y="2932"/>
                <a:ext cx="370785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773" name="TextBox 64"/>
            <p:cNvSpPr txBox="1"/>
            <p:nvPr/>
          </p:nvSpPr>
          <p:spPr>
            <a:xfrm>
              <a:off x="816418" y="0"/>
              <a:ext cx="3053742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reportQueueWrapper</a:t>
              </a:r>
              <a:r>
                <a:t>에 </a:t>
              </a:r>
              <a:r>
                <a:t>Recv </a:t>
              </a:r>
              <a:r>
                <a:t>결과 삽입</a:t>
              </a:r>
            </a:p>
          </p:txBody>
        </p:sp>
      </p:grpSp>
      <p:grpSp>
        <p:nvGrpSpPr>
          <p:cNvPr id="1777" name="모서리가 둥근 사각형 설명선 65"/>
          <p:cNvGrpSpPr/>
          <p:nvPr/>
        </p:nvGrpSpPr>
        <p:grpSpPr>
          <a:xfrm>
            <a:off x="8802433" y="1053303"/>
            <a:ext cx="1749483" cy="1701065"/>
            <a:chOff x="0" y="0"/>
            <a:chExt cx="1749481" cy="1701064"/>
          </a:xfrm>
        </p:grpSpPr>
        <p:sp>
          <p:nvSpPr>
            <p:cNvPr id="1775" name="도형"/>
            <p:cNvSpPr/>
            <p:nvPr/>
          </p:nvSpPr>
          <p:spPr>
            <a:xfrm flipH="1">
              <a:off x="0" y="0"/>
              <a:ext cx="1749483" cy="170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00"/>
                  </a:moveTo>
                  <a:cubicBezTo>
                    <a:pt x="0" y="716"/>
                    <a:pt x="697" y="0"/>
                    <a:pt x="1556" y="0"/>
                  </a:cubicBezTo>
                  <a:lnTo>
                    <a:pt x="3600" y="0"/>
                  </a:lnTo>
                  <a:lnTo>
                    <a:pt x="20044" y="0"/>
                  </a:lnTo>
                  <a:cubicBezTo>
                    <a:pt x="20903" y="0"/>
                    <a:pt x="21600" y="716"/>
                    <a:pt x="21600" y="1600"/>
                  </a:cubicBezTo>
                  <a:lnTo>
                    <a:pt x="21600" y="8000"/>
                  </a:lnTo>
                  <a:cubicBezTo>
                    <a:pt x="21600" y="8884"/>
                    <a:pt x="20903" y="9600"/>
                    <a:pt x="20044" y="9600"/>
                  </a:cubicBezTo>
                  <a:lnTo>
                    <a:pt x="9000" y="9600"/>
                  </a:lnTo>
                  <a:lnTo>
                    <a:pt x="6863" y="21600"/>
                  </a:lnTo>
                  <a:lnTo>
                    <a:pt x="3600" y="9600"/>
                  </a:lnTo>
                  <a:lnTo>
                    <a:pt x="1556" y="9600"/>
                  </a:lnTo>
                  <a:cubicBezTo>
                    <a:pt x="697" y="9600"/>
                    <a:pt x="0" y="8884"/>
                    <a:pt x="0" y="8000"/>
                  </a:cubicBezTo>
                  <a:lnTo>
                    <a:pt x="0" y="8000"/>
                  </a:lnTo>
                  <a:lnTo>
                    <a:pt x="0" y="5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</a:p>
          </p:txBody>
        </p:sp>
        <p:sp>
          <p:nvSpPr>
            <p:cNvPr id="1776" name="실패"/>
            <p:cNvSpPr txBox="1"/>
            <p:nvPr/>
          </p:nvSpPr>
          <p:spPr>
            <a:xfrm>
              <a:off x="82628" y="198962"/>
              <a:ext cx="158422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/>
              </a:lvl1pPr>
            </a:lstStyle>
            <a:p>
              <a:pPr/>
              <a:r>
                <a:t>실패</a:t>
              </a:r>
            </a:p>
          </p:txBody>
        </p:sp>
      </p:grpSp>
      <p:sp>
        <p:nvSpPr>
          <p:cNvPr id="1778" name="타원 66"/>
          <p:cNvSpPr/>
          <p:nvPr/>
        </p:nvSpPr>
        <p:spPr>
          <a:xfrm>
            <a:off x="8503711" y="6089506"/>
            <a:ext cx="578561" cy="30293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9" name="TextBox 67"/>
          <p:cNvSpPr txBox="1"/>
          <p:nvPr/>
        </p:nvSpPr>
        <p:spPr>
          <a:xfrm>
            <a:off x="9195643" y="6007784"/>
            <a:ext cx="1902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:reportQueuewrapper</a:t>
            </a:r>
          </a:p>
        </p:txBody>
      </p:sp>
      <p:grpSp>
        <p:nvGrpSpPr>
          <p:cNvPr id="1789" name="그룹 68"/>
          <p:cNvGrpSpPr/>
          <p:nvPr/>
        </p:nvGrpSpPr>
        <p:grpSpPr>
          <a:xfrm>
            <a:off x="2659828" y="2262067"/>
            <a:ext cx="2984595" cy="1203678"/>
            <a:chOff x="0" y="0"/>
            <a:chExt cx="2984593" cy="1203676"/>
          </a:xfrm>
        </p:grpSpPr>
        <p:grpSp>
          <p:nvGrpSpPr>
            <p:cNvPr id="1784" name="그룹 69"/>
            <p:cNvGrpSpPr/>
            <p:nvPr/>
          </p:nvGrpSpPr>
          <p:grpSpPr>
            <a:xfrm>
              <a:off x="20758" y="0"/>
              <a:ext cx="2963836" cy="421836"/>
              <a:chOff x="0" y="0"/>
              <a:chExt cx="2963834" cy="421835"/>
            </a:xfrm>
          </p:grpSpPr>
          <p:grpSp>
            <p:nvGrpSpPr>
              <p:cNvPr id="1782" name="타원 71"/>
              <p:cNvGrpSpPr/>
              <p:nvPr/>
            </p:nvGrpSpPr>
            <p:grpSpPr>
              <a:xfrm>
                <a:off x="0" y="63695"/>
                <a:ext cx="489304" cy="358141"/>
                <a:chOff x="0" y="0"/>
                <a:chExt cx="489303" cy="358140"/>
              </a:xfrm>
            </p:grpSpPr>
            <p:sp>
              <p:nvSpPr>
                <p:cNvPr id="1780" name="타원형"/>
                <p:cNvSpPr/>
                <p:nvPr/>
              </p:nvSpPr>
              <p:spPr>
                <a:xfrm>
                  <a:off x="0" y="31066"/>
                  <a:ext cx="489304" cy="296008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781" name="1"/>
                <p:cNvSpPr txBox="1"/>
                <p:nvPr/>
              </p:nvSpPr>
              <p:spPr>
                <a:xfrm>
                  <a:off x="117376" y="0"/>
                  <a:ext cx="254551" cy="3581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1783" name="TextBox 72"/>
              <p:cNvSpPr txBox="1"/>
              <p:nvPr/>
            </p:nvSpPr>
            <p:spPr>
              <a:xfrm>
                <a:off x="622612" y="0"/>
                <a:ext cx="2341223" cy="3868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b="1"/>
                </a:pPr>
                <a:r>
                  <a:t>Recv </a:t>
                </a:r>
                <a:r>
                  <a:t>결과 </a:t>
                </a:r>
              </a:p>
            </p:txBody>
          </p:sp>
        </p:grpSp>
        <p:grpSp>
          <p:nvGrpSpPr>
            <p:cNvPr id="1788" name="왼쪽으로 구부러진 화살표 70"/>
            <p:cNvGrpSpPr/>
            <p:nvPr/>
          </p:nvGrpSpPr>
          <p:grpSpPr>
            <a:xfrm>
              <a:off x="0" y="762731"/>
              <a:ext cx="2962458" cy="440946"/>
              <a:chOff x="0" y="0"/>
              <a:chExt cx="2962457" cy="440944"/>
            </a:xfrm>
          </p:grpSpPr>
          <p:sp>
            <p:nvSpPr>
              <p:cNvPr id="1785" name="도형"/>
              <p:cNvSpPr/>
              <p:nvPr/>
            </p:nvSpPr>
            <p:spPr>
              <a:xfrm>
                <a:off x="0" y="0"/>
                <a:ext cx="2962458" cy="440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5" h="21600" fill="norm" stroke="1" extrusionOk="0">
                    <a:moveTo>
                      <a:pt x="0" y="16204"/>
                    </a:moveTo>
                    <a:lnTo>
                      <a:pt x="707" y="10798"/>
                    </a:lnTo>
                    <a:lnTo>
                      <a:pt x="707" y="13498"/>
                    </a:lnTo>
                    <a:lnTo>
                      <a:pt x="707" y="13498"/>
                    </a:lnTo>
                    <a:cubicBezTo>
                      <a:pt x="7997" y="13402"/>
                      <a:pt x="14487" y="11829"/>
                      <a:pt x="17405" y="9452"/>
                    </a:cubicBezTo>
                    <a:cubicBezTo>
                      <a:pt x="21600" y="12869"/>
                      <a:pt x="17208" y="16849"/>
                      <a:pt x="7596" y="18340"/>
                    </a:cubicBezTo>
                    <a:cubicBezTo>
                      <a:pt x="5418" y="18678"/>
                      <a:pt x="3081" y="18868"/>
                      <a:pt x="707" y="18899"/>
                    </a:cubicBezTo>
                    <a:lnTo>
                      <a:pt x="707" y="21600"/>
                    </a:lnTo>
                    <a:close/>
                    <a:moveTo>
                      <a:pt x="18990" y="12153"/>
                    </a:moveTo>
                    <a:cubicBezTo>
                      <a:pt x="18990" y="8424"/>
                      <a:pt x="10488" y="5401"/>
                      <a:pt x="0" y="5401"/>
                    </a:cubicBezTo>
                    <a:lnTo>
                      <a:pt x="0" y="0"/>
                    </a:lnTo>
                    <a:cubicBezTo>
                      <a:pt x="10488" y="0"/>
                      <a:pt x="18990" y="3023"/>
                      <a:pt x="18990" y="6751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786" name="도형"/>
              <p:cNvSpPr/>
              <p:nvPr/>
            </p:nvSpPr>
            <p:spPr>
              <a:xfrm>
                <a:off x="0" y="0"/>
                <a:ext cx="2961709" cy="248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21600" y="14973"/>
                      <a:pt x="11929" y="9600"/>
                      <a:pt x="0" y="9600"/>
                    </a:cubicBezTo>
                    <a:lnTo>
                      <a:pt x="0" y="0"/>
                    </a:lnTo>
                    <a:cubicBezTo>
                      <a:pt x="11929" y="0"/>
                      <a:pt x="21600" y="5373"/>
                      <a:pt x="21600" y="1200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787" name="선"/>
              <p:cNvSpPr/>
              <p:nvPr/>
            </p:nvSpPr>
            <p:spPr>
              <a:xfrm>
                <a:off x="0" y="0"/>
                <a:ext cx="2961709" cy="440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153"/>
                    </a:moveTo>
                    <a:cubicBezTo>
                      <a:pt x="21600" y="8424"/>
                      <a:pt x="11929" y="5401"/>
                      <a:pt x="0" y="5401"/>
                    </a:cubicBezTo>
                    <a:lnTo>
                      <a:pt x="0" y="0"/>
                    </a:lnTo>
                    <a:cubicBezTo>
                      <a:pt x="11929" y="0"/>
                      <a:pt x="21600" y="3023"/>
                      <a:pt x="21600" y="6751"/>
                    </a:cubicBezTo>
                    <a:lnTo>
                      <a:pt x="21600" y="12153"/>
                    </a:lnTo>
                    <a:cubicBezTo>
                      <a:pt x="21600" y="15784"/>
                      <a:pt x="12413" y="18764"/>
                      <a:pt x="804" y="18899"/>
                    </a:cubicBezTo>
                    <a:lnTo>
                      <a:pt x="804" y="21600"/>
                    </a:lnTo>
                    <a:lnTo>
                      <a:pt x="0" y="16204"/>
                    </a:lnTo>
                    <a:lnTo>
                      <a:pt x="804" y="10798"/>
                    </a:lnTo>
                    <a:lnTo>
                      <a:pt x="804" y="13498"/>
                    </a:lnTo>
                    <a:lnTo>
                      <a:pt x="804" y="13498"/>
                    </a:lnTo>
                    <a:cubicBezTo>
                      <a:pt x="9096" y="13402"/>
                      <a:pt x="16478" y="11829"/>
                      <a:pt x="19797" y="9452"/>
                    </a:cubicBez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7" grpId="4"/>
      <p:bldP build="whole" bldLvl="1" animBg="1" rev="0" advAuto="0" spid="1789" grpId="5"/>
      <p:bldP build="whole" bldLvl="1" animBg="1" rev="0" advAuto="0" spid="1761" grpId="1"/>
      <p:bldP build="whole" bldLvl="1" animBg="1" rev="0" advAuto="0" spid="1774" grpId="6"/>
      <p:bldP build="whole" bldLvl="1" animBg="1" rev="0" advAuto="0" spid="1732" grpId="7"/>
      <p:bldP build="whole" bldLvl="1" animBg="1" rev="0" advAuto="0" spid="1743" grpId="3"/>
      <p:bldP build="whole" bldLvl="1" animBg="1" rev="0" advAuto="0" spid="1769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텍스트 개체 틀 3"/>
          <p:cNvSpPr txBox="1"/>
          <p:nvPr/>
        </p:nvSpPr>
        <p:spPr>
          <a:xfrm>
            <a:off x="279851" y="238662"/>
            <a:ext cx="786544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Report(</a:t>
            </a:r>
            <a:r>
              <a:t>대체</a:t>
            </a:r>
            <a:r>
              <a:t> </a:t>
            </a:r>
            <a:r>
              <a:t>발송</a:t>
            </a:r>
            <a:r>
              <a:t>)</a:t>
            </a:r>
          </a:p>
        </p:txBody>
      </p:sp>
      <p:pic>
        <p:nvPicPr>
          <p:cNvPr id="179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3581400" y="914399"/>
            <a:ext cx="1970987" cy="1141788"/>
          </a:xfrm>
          <a:prstGeom prst="rect">
            <a:avLst/>
          </a:prstGeom>
          <a:ln w="12700">
            <a:miter lim="400000"/>
          </a:ln>
        </p:spPr>
      </p:pic>
      <p:sp>
        <p:nvSpPr>
          <p:cNvPr id="1793" name="object 412"/>
          <p:cNvSpPr/>
          <p:nvPr/>
        </p:nvSpPr>
        <p:spPr>
          <a:xfrm>
            <a:off x="4118054" y="4527167"/>
            <a:ext cx="1609344" cy="1121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794" name="object 181"/>
          <p:cNvSpPr/>
          <p:nvPr/>
        </p:nvSpPr>
        <p:spPr>
          <a:xfrm>
            <a:off x="3317235" y="1732092"/>
            <a:ext cx="2495649" cy="173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798" name="그룹 5"/>
          <p:cNvGrpSpPr/>
          <p:nvPr/>
        </p:nvGrpSpPr>
        <p:grpSpPr>
          <a:xfrm>
            <a:off x="4133107" y="2239450"/>
            <a:ext cx="1653973" cy="876382"/>
            <a:chOff x="0" y="0"/>
            <a:chExt cx="1653972" cy="876381"/>
          </a:xfrm>
        </p:grpSpPr>
        <p:sp>
          <p:nvSpPr>
            <p:cNvPr id="1795" name="object 179"/>
            <p:cNvSpPr/>
            <p:nvPr/>
          </p:nvSpPr>
          <p:spPr>
            <a:xfrm flipH="1">
              <a:off x="70830" y="70087"/>
              <a:ext cx="1444607" cy="76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96" name="object 182"/>
            <p:cNvSpPr/>
            <p:nvPr/>
          </p:nvSpPr>
          <p:spPr>
            <a:xfrm flipH="1">
              <a:off x="0" y="0"/>
              <a:ext cx="1653973" cy="87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797" name="TextBox 8"/>
            <p:cNvSpPr txBox="1"/>
            <p:nvPr/>
          </p:nvSpPr>
          <p:spPr>
            <a:xfrm>
              <a:off x="157283" y="272428"/>
              <a:ext cx="134918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799" name="TextBox 9"/>
          <p:cNvSpPr txBox="1"/>
          <p:nvPr/>
        </p:nvSpPr>
        <p:spPr>
          <a:xfrm>
            <a:off x="3851498" y="2013835"/>
            <a:ext cx="141563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800" name="TextBox 10"/>
          <p:cNvSpPr txBox="1"/>
          <p:nvPr/>
        </p:nvSpPr>
        <p:spPr>
          <a:xfrm>
            <a:off x="4048066" y="4629153"/>
            <a:ext cx="1658316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804" name="object 178"/>
          <p:cNvGrpSpPr/>
          <p:nvPr/>
        </p:nvGrpSpPr>
        <p:grpSpPr>
          <a:xfrm>
            <a:off x="4948758" y="3062064"/>
            <a:ext cx="163395" cy="1423743"/>
            <a:chOff x="0" y="0"/>
            <a:chExt cx="163394" cy="1423741"/>
          </a:xfrm>
        </p:grpSpPr>
        <p:sp>
          <p:nvSpPr>
            <p:cNvPr id="1801" name="도형"/>
            <p:cNvSpPr/>
            <p:nvPr/>
          </p:nvSpPr>
          <p:spPr>
            <a:xfrm rot="16200000">
              <a:off x="-47658" y="1212690"/>
              <a:ext cx="258710" cy="16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02" name="직사각형"/>
            <p:cNvSpPr/>
            <p:nvPr/>
          </p:nvSpPr>
          <p:spPr>
            <a:xfrm rot="16200000">
              <a:off x="-500821" y="555285"/>
              <a:ext cx="1165034" cy="544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03" name="직사각형"/>
            <p:cNvSpPr/>
            <p:nvPr/>
          </p:nvSpPr>
          <p:spPr>
            <a:xfrm rot="16200000">
              <a:off x="60135" y="1159362"/>
              <a:ext cx="43122" cy="54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809" name="그룹 12"/>
          <p:cNvGrpSpPr/>
          <p:nvPr/>
        </p:nvGrpSpPr>
        <p:grpSpPr>
          <a:xfrm>
            <a:off x="5372796" y="3463802"/>
            <a:ext cx="2083987" cy="1442733"/>
            <a:chOff x="0" y="0"/>
            <a:chExt cx="2083986" cy="1442732"/>
          </a:xfrm>
        </p:grpSpPr>
        <p:grpSp>
          <p:nvGrpSpPr>
            <p:cNvPr id="1807" name="타원 13"/>
            <p:cNvGrpSpPr/>
            <p:nvPr/>
          </p:nvGrpSpPr>
          <p:grpSpPr>
            <a:xfrm>
              <a:off x="0" y="57331"/>
              <a:ext cx="379307" cy="358141"/>
              <a:chOff x="0" y="0"/>
              <a:chExt cx="379306" cy="358140"/>
            </a:xfrm>
          </p:grpSpPr>
          <p:sp>
            <p:nvSpPr>
              <p:cNvPr id="1805" name="타원형"/>
              <p:cNvSpPr/>
              <p:nvPr/>
            </p:nvSpPr>
            <p:spPr>
              <a:xfrm>
                <a:off x="0" y="44082"/>
                <a:ext cx="379307" cy="26997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06" name="1"/>
              <p:cNvSpPr txBox="1"/>
              <p:nvPr/>
            </p:nvSpPr>
            <p:spPr>
              <a:xfrm>
                <a:off x="101268" y="0"/>
                <a:ext cx="176770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808" name="TextBox 14"/>
            <p:cNvSpPr txBox="1"/>
            <p:nvPr/>
          </p:nvSpPr>
          <p:spPr>
            <a:xfrm>
              <a:off x="450538" y="0"/>
              <a:ext cx="1633449" cy="144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Biz_msg</a:t>
              </a:r>
            </a:p>
            <a:p>
              <a:pPr>
                <a:defRPr b="1"/>
              </a:pPr>
              <a:r>
                <a:t>업데이트</a:t>
              </a:r>
              <a:r>
                <a:t>.</a:t>
              </a:r>
            </a:p>
            <a:p>
              <a:pPr>
                <a:defRPr b="1"/>
              </a:pPr>
              <a:r>
                <a:t>STATUS</a:t>
              </a:r>
            </a:p>
            <a:p>
              <a:pPr>
                <a:defRPr b="1"/>
              </a:pPr>
              <a:r>
                <a:t>1-&gt;11/12</a:t>
              </a:r>
            </a:p>
          </p:txBody>
        </p:sp>
      </p:grpSp>
      <p:sp>
        <p:nvSpPr>
          <p:cNvPr id="1810" name="object 412"/>
          <p:cNvSpPr/>
          <p:nvPr/>
        </p:nvSpPr>
        <p:spPr>
          <a:xfrm>
            <a:off x="4133105" y="5070316"/>
            <a:ext cx="756757" cy="556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811" name="object 412"/>
          <p:cNvSpPr/>
          <p:nvPr/>
        </p:nvSpPr>
        <p:spPr>
          <a:xfrm>
            <a:off x="4889956" y="5062413"/>
            <a:ext cx="756757" cy="5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812" name="TextBox 17"/>
          <p:cNvSpPr txBox="1"/>
          <p:nvPr/>
        </p:nvSpPr>
        <p:spPr>
          <a:xfrm>
            <a:off x="4153154" y="5196518"/>
            <a:ext cx="71006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813" name="TextBox 18"/>
          <p:cNvSpPr txBox="1"/>
          <p:nvPr/>
        </p:nvSpPr>
        <p:spPr>
          <a:xfrm>
            <a:off x="4935676" y="5207835"/>
            <a:ext cx="7133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sp>
        <p:nvSpPr>
          <p:cNvPr id="1814" name="타원 19"/>
          <p:cNvSpPr/>
          <p:nvPr/>
        </p:nvSpPr>
        <p:spPr>
          <a:xfrm>
            <a:off x="4659214" y="2737150"/>
            <a:ext cx="638129" cy="34047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5" name="타원 20"/>
          <p:cNvSpPr/>
          <p:nvPr/>
        </p:nvSpPr>
        <p:spPr>
          <a:xfrm>
            <a:off x="7099865" y="5003734"/>
            <a:ext cx="578561" cy="30293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6" name="TextBox 21"/>
          <p:cNvSpPr txBox="1"/>
          <p:nvPr/>
        </p:nvSpPr>
        <p:spPr>
          <a:xfrm>
            <a:off x="7791799" y="4922011"/>
            <a:ext cx="1902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:reportQueuewrapper</a:t>
            </a:r>
          </a:p>
        </p:txBody>
      </p:sp>
      <p:sp>
        <p:nvSpPr>
          <p:cNvPr id="1817" name="타원 22"/>
          <p:cNvSpPr/>
          <p:nvPr/>
        </p:nvSpPr>
        <p:spPr>
          <a:xfrm>
            <a:off x="4238724" y="5092039"/>
            <a:ext cx="526552" cy="15984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8" name="타원 23"/>
          <p:cNvSpPr/>
          <p:nvPr/>
        </p:nvSpPr>
        <p:spPr>
          <a:xfrm>
            <a:off x="7101961" y="5954960"/>
            <a:ext cx="526551" cy="288033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9" name="TextBox 24"/>
          <p:cNvSpPr txBox="1"/>
          <p:nvPr/>
        </p:nvSpPr>
        <p:spPr>
          <a:xfrm>
            <a:off x="7674231" y="5873660"/>
            <a:ext cx="215719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:data(status=11/12)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5" dur="500" fill="hold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7" grpId="4"/>
      <p:bldP build="whole" bldLvl="1" animBg="1" rev="0" advAuto="0" spid="1814" grpId="3"/>
      <p:bldP build="whole" bldLvl="1" animBg="1" rev="0" advAuto="0" spid="1804" grpId="1"/>
      <p:bldP build="whole" bldLvl="1" animBg="1" rev="0" advAuto="0" spid="1809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텍스트 개체 틀 3"/>
          <p:cNvSpPr txBox="1"/>
          <p:nvPr/>
        </p:nvSpPr>
        <p:spPr>
          <a:xfrm>
            <a:off x="279851" y="238662"/>
            <a:ext cx="78654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B0F0"/>
                </a:solidFill>
              </a:defRPr>
            </a:pPr>
            <a:r>
              <a:t>BIZCLIENT</a:t>
            </a:r>
            <a:r>
              <a:t> </a:t>
            </a:r>
            <a:r>
              <a:t>Resend</a:t>
            </a:r>
          </a:p>
        </p:txBody>
      </p:sp>
      <p:pic>
        <p:nvPicPr>
          <p:cNvPr id="182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367"/>
          <a:stretch>
            <a:fillRect/>
          </a:stretch>
        </p:blipFill>
        <p:spPr>
          <a:xfrm>
            <a:off x="2438400" y="457199"/>
            <a:ext cx="2511418" cy="1464637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object 412"/>
          <p:cNvSpPr/>
          <p:nvPr/>
        </p:nvSpPr>
        <p:spPr>
          <a:xfrm>
            <a:off x="3122199" y="5091503"/>
            <a:ext cx="2050617" cy="1438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824" name="object 181"/>
          <p:cNvSpPr/>
          <p:nvPr/>
        </p:nvSpPr>
        <p:spPr>
          <a:xfrm>
            <a:off x="2101803" y="1506101"/>
            <a:ext cx="3179938" cy="222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6" y="7032"/>
                </a:lnTo>
                <a:lnTo>
                  <a:pt x="1040" y="6171"/>
                </a:lnTo>
                <a:lnTo>
                  <a:pt x="1475" y="5350"/>
                </a:lnTo>
                <a:lnTo>
                  <a:pt x="1976" y="4572"/>
                </a:lnTo>
                <a:lnTo>
                  <a:pt x="2540" y="3842"/>
                </a:lnTo>
                <a:lnTo>
                  <a:pt x="3164" y="3164"/>
                </a:lnTo>
                <a:lnTo>
                  <a:pt x="3842" y="2540"/>
                </a:lnTo>
                <a:lnTo>
                  <a:pt x="4572" y="1976"/>
                </a:lnTo>
                <a:lnTo>
                  <a:pt x="5350" y="1475"/>
                </a:lnTo>
                <a:lnTo>
                  <a:pt x="6171" y="1040"/>
                </a:lnTo>
                <a:lnTo>
                  <a:pt x="7032" y="676"/>
                </a:lnTo>
                <a:lnTo>
                  <a:pt x="7929" y="386"/>
                </a:lnTo>
                <a:lnTo>
                  <a:pt x="8859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0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6" y="3164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50"/>
                </a:lnTo>
                <a:lnTo>
                  <a:pt x="20560" y="6171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6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0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9" y="21426"/>
                </a:lnTo>
                <a:lnTo>
                  <a:pt x="7929" y="21214"/>
                </a:lnTo>
                <a:lnTo>
                  <a:pt x="7032" y="20924"/>
                </a:lnTo>
                <a:lnTo>
                  <a:pt x="6171" y="20560"/>
                </a:lnTo>
                <a:lnTo>
                  <a:pt x="5350" y="20125"/>
                </a:lnTo>
                <a:lnTo>
                  <a:pt x="4572" y="19624"/>
                </a:lnTo>
                <a:lnTo>
                  <a:pt x="3842" y="19060"/>
                </a:lnTo>
                <a:lnTo>
                  <a:pt x="3164" y="18436"/>
                </a:lnTo>
                <a:lnTo>
                  <a:pt x="2540" y="17758"/>
                </a:lnTo>
                <a:lnTo>
                  <a:pt x="1976" y="17028"/>
                </a:lnTo>
                <a:lnTo>
                  <a:pt x="1475" y="16250"/>
                </a:lnTo>
                <a:lnTo>
                  <a:pt x="1040" y="15429"/>
                </a:lnTo>
                <a:lnTo>
                  <a:pt x="676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lIns="45719" rIns="45719"/>
          <a:lstStyle/>
          <a:p>
            <a:pPr>
              <a:defRPr sz="1000">
                <a:solidFill>
                  <a:schemeClr val="accent1"/>
                </a:solidFill>
              </a:defRPr>
            </a:pPr>
          </a:p>
        </p:txBody>
      </p:sp>
      <p:grpSp>
        <p:nvGrpSpPr>
          <p:cNvPr id="1828" name="그룹 5"/>
          <p:cNvGrpSpPr/>
          <p:nvPr/>
        </p:nvGrpSpPr>
        <p:grpSpPr>
          <a:xfrm>
            <a:off x="3141381" y="2156917"/>
            <a:ext cx="2107482" cy="1124185"/>
            <a:chOff x="0" y="0"/>
            <a:chExt cx="2107481" cy="1124183"/>
          </a:xfrm>
        </p:grpSpPr>
        <p:sp>
          <p:nvSpPr>
            <p:cNvPr id="1825" name="object 179"/>
            <p:cNvSpPr/>
            <p:nvPr/>
          </p:nvSpPr>
          <p:spPr>
            <a:xfrm flipH="1">
              <a:off x="90251" y="89904"/>
              <a:ext cx="1840709" cy="98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817" y="44"/>
                  </a:lnTo>
                  <a:lnTo>
                    <a:pt x="8859" y="174"/>
                  </a:lnTo>
                  <a:lnTo>
                    <a:pt x="7929" y="386"/>
                  </a:lnTo>
                  <a:lnTo>
                    <a:pt x="7032" y="676"/>
                  </a:lnTo>
                  <a:lnTo>
                    <a:pt x="6171" y="1040"/>
                  </a:lnTo>
                  <a:lnTo>
                    <a:pt x="5350" y="1475"/>
                  </a:lnTo>
                  <a:lnTo>
                    <a:pt x="4572" y="1976"/>
                  </a:lnTo>
                  <a:lnTo>
                    <a:pt x="3842" y="2540"/>
                  </a:lnTo>
                  <a:lnTo>
                    <a:pt x="3164" y="3164"/>
                  </a:lnTo>
                  <a:lnTo>
                    <a:pt x="2540" y="3842"/>
                  </a:lnTo>
                  <a:lnTo>
                    <a:pt x="1976" y="4572"/>
                  </a:lnTo>
                  <a:lnTo>
                    <a:pt x="1475" y="5350"/>
                  </a:lnTo>
                  <a:lnTo>
                    <a:pt x="1040" y="6171"/>
                  </a:lnTo>
                  <a:lnTo>
                    <a:pt x="676" y="7032"/>
                  </a:lnTo>
                  <a:lnTo>
                    <a:pt x="386" y="7929"/>
                  </a:lnTo>
                  <a:lnTo>
                    <a:pt x="174" y="8859"/>
                  </a:lnTo>
                  <a:lnTo>
                    <a:pt x="44" y="9817"/>
                  </a:lnTo>
                  <a:lnTo>
                    <a:pt x="0" y="10800"/>
                  </a:lnTo>
                  <a:lnTo>
                    <a:pt x="44" y="11783"/>
                  </a:lnTo>
                  <a:lnTo>
                    <a:pt x="174" y="12741"/>
                  </a:lnTo>
                  <a:lnTo>
                    <a:pt x="386" y="13671"/>
                  </a:lnTo>
                  <a:lnTo>
                    <a:pt x="676" y="14568"/>
                  </a:lnTo>
                  <a:lnTo>
                    <a:pt x="1040" y="15429"/>
                  </a:lnTo>
                  <a:lnTo>
                    <a:pt x="1475" y="16250"/>
                  </a:lnTo>
                  <a:lnTo>
                    <a:pt x="1976" y="17028"/>
                  </a:lnTo>
                  <a:lnTo>
                    <a:pt x="2540" y="17758"/>
                  </a:lnTo>
                  <a:lnTo>
                    <a:pt x="3164" y="18436"/>
                  </a:lnTo>
                  <a:lnTo>
                    <a:pt x="3842" y="19060"/>
                  </a:lnTo>
                  <a:lnTo>
                    <a:pt x="4572" y="19624"/>
                  </a:lnTo>
                  <a:lnTo>
                    <a:pt x="5350" y="20125"/>
                  </a:lnTo>
                  <a:lnTo>
                    <a:pt x="6171" y="20560"/>
                  </a:lnTo>
                  <a:lnTo>
                    <a:pt x="7032" y="20924"/>
                  </a:lnTo>
                  <a:lnTo>
                    <a:pt x="7929" y="21214"/>
                  </a:lnTo>
                  <a:lnTo>
                    <a:pt x="8859" y="21426"/>
                  </a:lnTo>
                  <a:lnTo>
                    <a:pt x="9817" y="21556"/>
                  </a:lnTo>
                  <a:lnTo>
                    <a:pt x="10800" y="21600"/>
                  </a:lnTo>
                  <a:lnTo>
                    <a:pt x="11783" y="21556"/>
                  </a:lnTo>
                  <a:lnTo>
                    <a:pt x="12741" y="21426"/>
                  </a:lnTo>
                  <a:lnTo>
                    <a:pt x="13671" y="21214"/>
                  </a:lnTo>
                  <a:lnTo>
                    <a:pt x="14568" y="20924"/>
                  </a:lnTo>
                  <a:lnTo>
                    <a:pt x="15429" y="20560"/>
                  </a:lnTo>
                  <a:lnTo>
                    <a:pt x="16250" y="20125"/>
                  </a:lnTo>
                  <a:lnTo>
                    <a:pt x="17028" y="19624"/>
                  </a:lnTo>
                  <a:lnTo>
                    <a:pt x="17758" y="19060"/>
                  </a:lnTo>
                  <a:lnTo>
                    <a:pt x="18436" y="18436"/>
                  </a:lnTo>
                  <a:lnTo>
                    <a:pt x="19060" y="17758"/>
                  </a:lnTo>
                  <a:lnTo>
                    <a:pt x="19624" y="17028"/>
                  </a:lnTo>
                  <a:lnTo>
                    <a:pt x="20125" y="16250"/>
                  </a:lnTo>
                  <a:lnTo>
                    <a:pt x="20560" y="15429"/>
                  </a:lnTo>
                  <a:lnTo>
                    <a:pt x="20924" y="14568"/>
                  </a:lnTo>
                  <a:lnTo>
                    <a:pt x="21214" y="13671"/>
                  </a:lnTo>
                  <a:lnTo>
                    <a:pt x="21426" y="12741"/>
                  </a:lnTo>
                  <a:lnTo>
                    <a:pt x="21556" y="11783"/>
                  </a:lnTo>
                  <a:lnTo>
                    <a:pt x="21600" y="10800"/>
                  </a:lnTo>
                  <a:lnTo>
                    <a:pt x="21556" y="9817"/>
                  </a:lnTo>
                  <a:lnTo>
                    <a:pt x="21426" y="8859"/>
                  </a:lnTo>
                  <a:lnTo>
                    <a:pt x="21214" y="7929"/>
                  </a:lnTo>
                  <a:lnTo>
                    <a:pt x="20924" y="7032"/>
                  </a:lnTo>
                  <a:lnTo>
                    <a:pt x="20560" y="6171"/>
                  </a:lnTo>
                  <a:lnTo>
                    <a:pt x="20125" y="5350"/>
                  </a:lnTo>
                  <a:lnTo>
                    <a:pt x="19624" y="4572"/>
                  </a:lnTo>
                  <a:lnTo>
                    <a:pt x="19060" y="3842"/>
                  </a:lnTo>
                  <a:lnTo>
                    <a:pt x="18436" y="3164"/>
                  </a:lnTo>
                  <a:lnTo>
                    <a:pt x="17758" y="2540"/>
                  </a:lnTo>
                  <a:lnTo>
                    <a:pt x="17028" y="1976"/>
                  </a:lnTo>
                  <a:lnTo>
                    <a:pt x="16250" y="1475"/>
                  </a:lnTo>
                  <a:lnTo>
                    <a:pt x="15429" y="1040"/>
                  </a:lnTo>
                  <a:lnTo>
                    <a:pt x="14568" y="676"/>
                  </a:lnTo>
                  <a:lnTo>
                    <a:pt x="13671" y="386"/>
                  </a:lnTo>
                  <a:lnTo>
                    <a:pt x="12741" y="174"/>
                  </a:lnTo>
                  <a:lnTo>
                    <a:pt x="11783" y="4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26" name="object 182"/>
            <p:cNvSpPr/>
            <p:nvPr/>
          </p:nvSpPr>
          <p:spPr>
            <a:xfrm flipH="1">
              <a:off x="0" y="0"/>
              <a:ext cx="2107482" cy="112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2" y="9956"/>
                  </a:lnTo>
                  <a:lnTo>
                    <a:pt x="128" y="9130"/>
                  </a:lnTo>
                  <a:lnTo>
                    <a:pt x="285" y="8324"/>
                  </a:lnTo>
                  <a:lnTo>
                    <a:pt x="501" y="7540"/>
                  </a:lnTo>
                  <a:lnTo>
                    <a:pt x="772" y="6781"/>
                  </a:lnTo>
                  <a:lnTo>
                    <a:pt x="1098" y="6050"/>
                  </a:lnTo>
                  <a:lnTo>
                    <a:pt x="1474" y="5349"/>
                  </a:lnTo>
                  <a:lnTo>
                    <a:pt x="1900" y="4680"/>
                  </a:lnTo>
                  <a:lnTo>
                    <a:pt x="2373" y="4045"/>
                  </a:lnTo>
                  <a:lnTo>
                    <a:pt x="2889" y="3447"/>
                  </a:lnTo>
                  <a:lnTo>
                    <a:pt x="3447" y="2889"/>
                  </a:lnTo>
                  <a:lnTo>
                    <a:pt x="4045" y="2373"/>
                  </a:lnTo>
                  <a:lnTo>
                    <a:pt x="4680" y="1900"/>
                  </a:lnTo>
                  <a:lnTo>
                    <a:pt x="5349" y="1474"/>
                  </a:lnTo>
                  <a:lnTo>
                    <a:pt x="6050" y="1098"/>
                  </a:lnTo>
                  <a:lnTo>
                    <a:pt x="6781" y="772"/>
                  </a:lnTo>
                  <a:lnTo>
                    <a:pt x="7540" y="501"/>
                  </a:lnTo>
                  <a:lnTo>
                    <a:pt x="8324" y="285"/>
                  </a:lnTo>
                  <a:lnTo>
                    <a:pt x="9130" y="128"/>
                  </a:lnTo>
                  <a:lnTo>
                    <a:pt x="9956" y="32"/>
                  </a:lnTo>
                  <a:lnTo>
                    <a:pt x="10800" y="0"/>
                  </a:lnTo>
                  <a:lnTo>
                    <a:pt x="11644" y="32"/>
                  </a:lnTo>
                  <a:lnTo>
                    <a:pt x="12470" y="128"/>
                  </a:lnTo>
                  <a:lnTo>
                    <a:pt x="13276" y="285"/>
                  </a:lnTo>
                  <a:lnTo>
                    <a:pt x="14060" y="501"/>
                  </a:lnTo>
                  <a:lnTo>
                    <a:pt x="14819" y="772"/>
                  </a:lnTo>
                  <a:lnTo>
                    <a:pt x="15550" y="1098"/>
                  </a:lnTo>
                  <a:lnTo>
                    <a:pt x="16251" y="1474"/>
                  </a:lnTo>
                  <a:lnTo>
                    <a:pt x="16920" y="1900"/>
                  </a:lnTo>
                  <a:lnTo>
                    <a:pt x="17555" y="2373"/>
                  </a:lnTo>
                  <a:lnTo>
                    <a:pt x="18153" y="2889"/>
                  </a:lnTo>
                  <a:lnTo>
                    <a:pt x="18711" y="3447"/>
                  </a:lnTo>
                  <a:lnTo>
                    <a:pt x="19227" y="4045"/>
                  </a:lnTo>
                  <a:lnTo>
                    <a:pt x="19700" y="4680"/>
                  </a:lnTo>
                  <a:lnTo>
                    <a:pt x="20126" y="5349"/>
                  </a:lnTo>
                  <a:lnTo>
                    <a:pt x="20502" y="6050"/>
                  </a:lnTo>
                  <a:lnTo>
                    <a:pt x="20828" y="6781"/>
                  </a:lnTo>
                  <a:lnTo>
                    <a:pt x="21099" y="7540"/>
                  </a:lnTo>
                  <a:lnTo>
                    <a:pt x="21315" y="8324"/>
                  </a:lnTo>
                  <a:lnTo>
                    <a:pt x="21472" y="9130"/>
                  </a:lnTo>
                  <a:lnTo>
                    <a:pt x="21568" y="9956"/>
                  </a:lnTo>
                  <a:lnTo>
                    <a:pt x="21600" y="10800"/>
                  </a:lnTo>
                  <a:lnTo>
                    <a:pt x="21568" y="11644"/>
                  </a:lnTo>
                  <a:lnTo>
                    <a:pt x="21472" y="12470"/>
                  </a:lnTo>
                  <a:lnTo>
                    <a:pt x="21315" y="13276"/>
                  </a:lnTo>
                  <a:lnTo>
                    <a:pt x="21099" y="14060"/>
                  </a:lnTo>
                  <a:lnTo>
                    <a:pt x="20828" y="14819"/>
                  </a:lnTo>
                  <a:lnTo>
                    <a:pt x="20502" y="15550"/>
                  </a:lnTo>
                  <a:lnTo>
                    <a:pt x="20126" y="16251"/>
                  </a:lnTo>
                  <a:lnTo>
                    <a:pt x="19700" y="16920"/>
                  </a:lnTo>
                  <a:lnTo>
                    <a:pt x="19227" y="17555"/>
                  </a:lnTo>
                  <a:lnTo>
                    <a:pt x="18711" y="18153"/>
                  </a:lnTo>
                  <a:lnTo>
                    <a:pt x="18153" y="18711"/>
                  </a:lnTo>
                  <a:lnTo>
                    <a:pt x="17555" y="19227"/>
                  </a:lnTo>
                  <a:lnTo>
                    <a:pt x="16920" y="19700"/>
                  </a:lnTo>
                  <a:lnTo>
                    <a:pt x="16251" y="20126"/>
                  </a:lnTo>
                  <a:lnTo>
                    <a:pt x="15550" y="20502"/>
                  </a:lnTo>
                  <a:lnTo>
                    <a:pt x="14819" y="20828"/>
                  </a:lnTo>
                  <a:lnTo>
                    <a:pt x="14060" y="21099"/>
                  </a:lnTo>
                  <a:lnTo>
                    <a:pt x="13276" y="21315"/>
                  </a:lnTo>
                  <a:lnTo>
                    <a:pt x="12470" y="21472"/>
                  </a:lnTo>
                  <a:lnTo>
                    <a:pt x="11644" y="21568"/>
                  </a:lnTo>
                  <a:lnTo>
                    <a:pt x="10800" y="21600"/>
                  </a:lnTo>
                  <a:lnTo>
                    <a:pt x="9956" y="21568"/>
                  </a:lnTo>
                  <a:lnTo>
                    <a:pt x="9130" y="21472"/>
                  </a:lnTo>
                  <a:lnTo>
                    <a:pt x="8324" y="21315"/>
                  </a:lnTo>
                  <a:lnTo>
                    <a:pt x="7540" y="21099"/>
                  </a:lnTo>
                  <a:lnTo>
                    <a:pt x="6781" y="20828"/>
                  </a:lnTo>
                  <a:lnTo>
                    <a:pt x="6050" y="20502"/>
                  </a:lnTo>
                  <a:lnTo>
                    <a:pt x="5349" y="20126"/>
                  </a:lnTo>
                  <a:lnTo>
                    <a:pt x="4680" y="19700"/>
                  </a:lnTo>
                  <a:lnTo>
                    <a:pt x="4045" y="19227"/>
                  </a:lnTo>
                  <a:lnTo>
                    <a:pt x="3447" y="18711"/>
                  </a:lnTo>
                  <a:lnTo>
                    <a:pt x="2889" y="18153"/>
                  </a:lnTo>
                  <a:lnTo>
                    <a:pt x="2373" y="17555"/>
                  </a:lnTo>
                  <a:lnTo>
                    <a:pt x="1900" y="16920"/>
                  </a:lnTo>
                  <a:lnTo>
                    <a:pt x="1474" y="16251"/>
                  </a:lnTo>
                  <a:lnTo>
                    <a:pt x="1098" y="15550"/>
                  </a:lnTo>
                  <a:lnTo>
                    <a:pt x="772" y="14819"/>
                  </a:lnTo>
                  <a:lnTo>
                    <a:pt x="501" y="14060"/>
                  </a:lnTo>
                  <a:lnTo>
                    <a:pt x="285" y="13276"/>
                  </a:lnTo>
                  <a:lnTo>
                    <a:pt x="128" y="12470"/>
                  </a:lnTo>
                  <a:lnTo>
                    <a:pt x="32" y="11644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25907" cap="flat">
              <a:solidFill>
                <a:srgbClr val="EC1C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27" name="TextBox 8"/>
            <p:cNvSpPr txBox="1"/>
            <p:nvPr/>
          </p:nvSpPr>
          <p:spPr>
            <a:xfrm>
              <a:off x="187873" y="349459"/>
              <a:ext cx="174419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BIZCLIENT</a:t>
              </a:r>
            </a:p>
          </p:txBody>
        </p:sp>
      </p:grpSp>
      <p:sp>
        <p:nvSpPr>
          <p:cNvPr id="1829" name="TextBox 9"/>
          <p:cNvSpPr txBox="1"/>
          <p:nvPr/>
        </p:nvSpPr>
        <p:spPr>
          <a:xfrm>
            <a:off x="2770019" y="1867507"/>
            <a:ext cx="18288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00"/>
            </a:lvl1pPr>
          </a:lstStyle>
          <a:p>
            <a:pPr/>
            <a:r>
              <a:t>고객사</a:t>
            </a:r>
          </a:p>
        </p:txBody>
      </p:sp>
      <p:sp>
        <p:nvSpPr>
          <p:cNvPr id="1830" name="TextBox 10"/>
          <p:cNvSpPr txBox="1"/>
          <p:nvPr/>
        </p:nvSpPr>
        <p:spPr>
          <a:xfrm>
            <a:off x="3020486" y="5222326"/>
            <a:ext cx="2138086" cy="37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DB</a:t>
            </a:r>
            <a:r>
              <a:t>연동</a:t>
            </a:r>
          </a:p>
        </p:txBody>
      </p:sp>
      <p:grpSp>
        <p:nvGrpSpPr>
          <p:cNvPr id="1835" name="그룹 11"/>
          <p:cNvGrpSpPr/>
          <p:nvPr/>
        </p:nvGrpSpPr>
        <p:grpSpPr>
          <a:xfrm>
            <a:off x="4720983" y="3727463"/>
            <a:ext cx="2667940" cy="1511060"/>
            <a:chOff x="0" y="0"/>
            <a:chExt cx="2667938" cy="1511059"/>
          </a:xfrm>
        </p:grpSpPr>
        <p:grpSp>
          <p:nvGrpSpPr>
            <p:cNvPr id="1833" name="타원 12"/>
            <p:cNvGrpSpPr/>
            <p:nvPr/>
          </p:nvGrpSpPr>
          <p:grpSpPr>
            <a:xfrm>
              <a:off x="0" y="124175"/>
              <a:ext cx="483308" cy="358141"/>
              <a:chOff x="0" y="0"/>
              <a:chExt cx="483307" cy="358140"/>
            </a:xfrm>
          </p:grpSpPr>
          <p:sp>
            <p:nvSpPr>
              <p:cNvPr id="1831" name="타원형"/>
              <p:cNvSpPr/>
              <p:nvPr/>
            </p:nvSpPr>
            <p:spPr>
              <a:xfrm>
                <a:off x="0" y="5913"/>
                <a:ext cx="483308" cy="346313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2" name="1"/>
              <p:cNvSpPr txBox="1"/>
              <p:nvPr/>
            </p:nvSpPr>
            <p:spPr>
              <a:xfrm>
                <a:off x="116498" y="0"/>
                <a:ext cx="250311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834" name="TextBox 13"/>
            <p:cNvSpPr txBox="1"/>
            <p:nvPr/>
          </p:nvSpPr>
          <p:spPr>
            <a:xfrm>
              <a:off x="561537" y="0"/>
              <a:ext cx="2106402" cy="151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Biz_msg</a:t>
              </a:r>
              <a:r>
                <a:t>테이블에 </a:t>
              </a:r>
              <a:r>
                <a:t>STATUS</a:t>
              </a:r>
              <a:r>
                <a:t>가 </a:t>
              </a:r>
              <a:r>
                <a:t>11</a:t>
              </a:r>
              <a:r>
                <a:t>또는 </a:t>
              </a:r>
              <a:r>
                <a:t>12</a:t>
              </a:r>
              <a:r>
                <a:t>인 데이터 있는지 확인</a:t>
              </a:r>
            </a:p>
          </p:txBody>
        </p:sp>
      </p:grpSp>
      <p:grpSp>
        <p:nvGrpSpPr>
          <p:cNvPr id="1839" name="object 178"/>
          <p:cNvGrpSpPr/>
          <p:nvPr/>
        </p:nvGrpSpPr>
        <p:grpSpPr>
          <a:xfrm>
            <a:off x="3824646" y="3242569"/>
            <a:ext cx="208196" cy="1826316"/>
            <a:chOff x="0" y="0"/>
            <a:chExt cx="208195" cy="1826314"/>
          </a:xfrm>
        </p:grpSpPr>
        <p:sp>
          <p:nvSpPr>
            <p:cNvPr id="1836" name="도형"/>
            <p:cNvSpPr/>
            <p:nvPr/>
          </p:nvSpPr>
          <p:spPr>
            <a:xfrm rot="5400000">
              <a:off x="-61833" y="61832"/>
              <a:ext cx="331861" cy="20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37" name="직사각형"/>
            <p:cNvSpPr/>
            <p:nvPr/>
          </p:nvSpPr>
          <p:spPr>
            <a:xfrm rot="5400000">
              <a:off x="-643129" y="1044389"/>
              <a:ext cx="1494456" cy="69397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38" name="직사각형"/>
            <p:cNvSpPr/>
            <p:nvPr/>
          </p:nvSpPr>
          <p:spPr>
            <a:xfrm rot="5400000">
              <a:off x="76441" y="269505"/>
              <a:ext cx="55316" cy="69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844" name="그룹 15"/>
          <p:cNvGrpSpPr/>
          <p:nvPr/>
        </p:nvGrpSpPr>
        <p:grpSpPr>
          <a:xfrm>
            <a:off x="557629" y="5520147"/>
            <a:ext cx="2832542" cy="920247"/>
            <a:chOff x="0" y="0"/>
            <a:chExt cx="2832540" cy="920246"/>
          </a:xfrm>
        </p:grpSpPr>
        <p:grpSp>
          <p:nvGrpSpPr>
            <p:cNvPr id="1842" name="타원 16"/>
            <p:cNvGrpSpPr/>
            <p:nvPr/>
          </p:nvGrpSpPr>
          <p:grpSpPr>
            <a:xfrm>
              <a:off x="0" y="59402"/>
              <a:ext cx="442072" cy="379705"/>
              <a:chOff x="0" y="0"/>
              <a:chExt cx="442071" cy="379704"/>
            </a:xfrm>
          </p:grpSpPr>
          <p:sp>
            <p:nvSpPr>
              <p:cNvPr id="1840" name="타원형"/>
              <p:cNvSpPr/>
              <p:nvPr/>
            </p:nvSpPr>
            <p:spPr>
              <a:xfrm>
                <a:off x="0" y="-1"/>
                <a:ext cx="442072" cy="37970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1" name="2"/>
              <p:cNvSpPr txBox="1"/>
              <p:nvPr/>
            </p:nvSpPr>
            <p:spPr>
              <a:xfrm>
                <a:off x="110460" y="10782"/>
                <a:ext cx="22115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1843" name="TextBox 17"/>
            <p:cNvSpPr txBox="1"/>
            <p:nvPr/>
          </p:nvSpPr>
          <p:spPr>
            <a:xfrm>
              <a:off x="405031" y="0"/>
              <a:ext cx="2427510" cy="920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대체메시지 데이터 생성 </a:t>
              </a:r>
              <a:r>
                <a:t>status = 0</a:t>
              </a:r>
            </a:p>
          </p:txBody>
        </p:sp>
      </p:grpSp>
      <p:sp>
        <p:nvSpPr>
          <p:cNvPr id="1845" name="object 412"/>
          <p:cNvSpPr/>
          <p:nvPr/>
        </p:nvSpPr>
        <p:spPr>
          <a:xfrm>
            <a:off x="3141378" y="5788231"/>
            <a:ext cx="964254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846" name="object 412"/>
          <p:cNvSpPr/>
          <p:nvPr/>
        </p:nvSpPr>
        <p:spPr>
          <a:xfrm>
            <a:off x="4105752" y="5778093"/>
            <a:ext cx="964255" cy="71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32" y="2643"/>
                </a:lnTo>
                <a:lnTo>
                  <a:pt x="121" y="1782"/>
                </a:lnTo>
                <a:lnTo>
                  <a:pt x="259" y="1054"/>
                </a:lnTo>
                <a:lnTo>
                  <a:pt x="437" y="491"/>
                </a:lnTo>
                <a:lnTo>
                  <a:pt x="649" y="129"/>
                </a:lnTo>
                <a:lnTo>
                  <a:pt x="883" y="0"/>
                </a:lnTo>
                <a:lnTo>
                  <a:pt x="20716" y="0"/>
                </a:lnTo>
                <a:lnTo>
                  <a:pt x="20951" y="129"/>
                </a:lnTo>
                <a:lnTo>
                  <a:pt x="21163" y="491"/>
                </a:lnTo>
                <a:lnTo>
                  <a:pt x="21341" y="1054"/>
                </a:lnTo>
                <a:lnTo>
                  <a:pt x="21479" y="1782"/>
                </a:lnTo>
                <a:lnTo>
                  <a:pt x="21568" y="2643"/>
                </a:lnTo>
                <a:lnTo>
                  <a:pt x="21600" y="3600"/>
                </a:lnTo>
                <a:lnTo>
                  <a:pt x="21600" y="18000"/>
                </a:lnTo>
                <a:lnTo>
                  <a:pt x="21568" y="18957"/>
                </a:lnTo>
                <a:lnTo>
                  <a:pt x="21479" y="19817"/>
                </a:lnTo>
                <a:lnTo>
                  <a:pt x="21341" y="20546"/>
                </a:lnTo>
                <a:lnTo>
                  <a:pt x="21163" y="21109"/>
                </a:lnTo>
                <a:lnTo>
                  <a:pt x="20951" y="21471"/>
                </a:lnTo>
                <a:lnTo>
                  <a:pt x="20716" y="21600"/>
                </a:lnTo>
                <a:lnTo>
                  <a:pt x="883" y="21600"/>
                </a:lnTo>
                <a:lnTo>
                  <a:pt x="649" y="21471"/>
                </a:lnTo>
                <a:lnTo>
                  <a:pt x="437" y="21109"/>
                </a:lnTo>
                <a:lnTo>
                  <a:pt x="259" y="20546"/>
                </a:lnTo>
                <a:lnTo>
                  <a:pt x="121" y="19817"/>
                </a:lnTo>
                <a:lnTo>
                  <a:pt x="32" y="18957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lIns="45719" rIns="45719"/>
          <a:lstStyle/>
          <a:p>
            <a:pPr>
              <a:defRPr sz="1000"/>
            </a:pPr>
          </a:p>
        </p:txBody>
      </p:sp>
      <p:sp>
        <p:nvSpPr>
          <p:cNvPr id="1847" name="TextBox 20"/>
          <p:cNvSpPr txBox="1"/>
          <p:nvPr/>
        </p:nvSpPr>
        <p:spPr>
          <a:xfrm>
            <a:off x="3154388" y="5950117"/>
            <a:ext cx="929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MSG</a:t>
            </a:r>
          </a:p>
        </p:txBody>
      </p:sp>
      <p:sp>
        <p:nvSpPr>
          <p:cNvPr id="1848" name="TextBox 21"/>
          <p:cNvSpPr txBox="1"/>
          <p:nvPr/>
        </p:nvSpPr>
        <p:spPr>
          <a:xfrm>
            <a:off x="4151472" y="5964635"/>
            <a:ext cx="9339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LOG</a:t>
            </a:r>
          </a:p>
        </p:txBody>
      </p:sp>
      <p:sp>
        <p:nvSpPr>
          <p:cNvPr id="1849" name="직선 화살표 연결선 22"/>
          <p:cNvSpPr/>
          <p:nvPr/>
        </p:nvSpPr>
        <p:spPr>
          <a:xfrm>
            <a:off x="4362337" y="3238992"/>
            <a:ext cx="23958" cy="1814636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50" name="타원 23"/>
          <p:cNvSpPr/>
          <p:nvPr/>
        </p:nvSpPr>
        <p:spPr>
          <a:xfrm>
            <a:off x="3203148" y="6315473"/>
            <a:ext cx="526551" cy="15984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1" name="타원 24"/>
          <p:cNvSpPr/>
          <p:nvPr/>
        </p:nvSpPr>
        <p:spPr>
          <a:xfrm>
            <a:off x="8350570" y="4578446"/>
            <a:ext cx="576065" cy="29002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2" name="TextBox 25"/>
          <p:cNvSpPr txBox="1"/>
          <p:nvPr/>
        </p:nvSpPr>
        <p:spPr>
          <a:xfrm>
            <a:off x="8972354" y="4533115"/>
            <a:ext cx="176610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:data(status 11/12)</a:t>
            </a:r>
          </a:p>
        </p:txBody>
      </p:sp>
      <p:sp>
        <p:nvSpPr>
          <p:cNvPr id="1853" name="직선 화살표 연결선 26"/>
          <p:cNvSpPr/>
          <p:nvPr/>
        </p:nvSpPr>
        <p:spPr>
          <a:xfrm flipV="1">
            <a:off x="8350569" y="6190598"/>
            <a:ext cx="733586" cy="10139"/>
          </a:xfrm>
          <a:prstGeom prst="line">
            <a:avLst/>
          </a:prstGeom>
          <a:ln w="76200"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54" name="TextBox 27"/>
          <p:cNvSpPr txBox="1"/>
          <p:nvPr/>
        </p:nvSpPr>
        <p:spPr>
          <a:xfrm>
            <a:off x="9051113" y="5975565"/>
            <a:ext cx="14118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</a:t>
            </a:r>
            <a:r>
              <a:t>반복 작업</a:t>
            </a:r>
          </a:p>
        </p:txBody>
      </p:sp>
      <p:sp>
        <p:nvSpPr>
          <p:cNvPr id="1855" name="타원 28"/>
          <p:cNvSpPr/>
          <p:nvPr/>
        </p:nvSpPr>
        <p:spPr>
          <a:xfrm>
            <a:off x="8360749" y="5296448"/>
            <a:ext cx="576065" cy="290025"/>
          </a:xfrm>
          <a:prstGeom prst="ellipse">
            <a:avLst/>
          </a:prstGeom>
          <a:solidFill>
            <a:srgbClr val="D99694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6" name="TextBox 29"/>
          <p:cNvSpPr txBox="1"/>
          <p:nvPr/>
        </p:nvSpPr>
        <p:spPr>
          <a:xfrm>
            <a:off x="9051113" y="5215992"/>
            <a:ext cx="1766103" cy="64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:</a:t>
            </a:r>
            <a:r>
              <a:t>대체메시지</a:t>
            </a:r>
          </a:p>
          <a:p>
            <a:pPr/>
            <a:r>
              <a:t>data</a:t>
            </a:r>
          </a:p>
        </p:txBody>
      </p:sp>
      <p:sp>
        <p:nvSpPr>
          <p:cNvPr id="1857" name="타원 30"/>
          <p:cNvSpPr/>
          <p:nvPr/>
        </p:nvSpPr>
        <p:spPr>
          <a:xfrm>
            <a:off x="3224089" y="5865126"/>
            <a:ext cx="526551" cy="159847"/>
          </a:xfrm>
          <a:prstGeom prst="ellipse">
            <a:avLst/>
          </a:prstGeom>
          <a:solidFill>
            <a:srgbClr val="D99694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8" name="타원 31"/>
          <p:cNvSpPr/>
          <p:nvPr/>
        </p:nvSpPr>
        <p:spPr>
          <a:xfrm>
            <a:off x="4344360" y="2815894"/>
            <a:ext cx="526551" cy="159847"/>
          </a:xfrm>
          <a:prstGeom prst="ellipse">
            <a:avLst/>
          </a:prstGeom>
          <a:solidFill>
            <a:srgbClr val="D99694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62" name="object 178"/>
          <p:cNvGrpSpPr/>
          <p:nvPr/>
        </p:nvGrpSpPr>
        <p:grpSpPr>
          <a:xfrm>
            <a:off x="4872231" y="2772914"/>
            <a:ext cx="2236493" cy="223556"/>
            <a:chOff x="0" y="0"/>
            <a:chExt cx="2236492" cy="223555"/>
          </a:xfrm>
        </p:grpSpPr>
        <p:sp>
          <p:nvSpPr>
            <p:cNvPr id="1859" name="도형"/>
            <p:cNvSpPr/>
            <p:nvPr/>
          </p:nvSpPr>
          <p:spPr>
            <a:xfrm flipH="1">
              <a:off x="1830098" y="0"/>
              <a:ext cx="406394" cy="22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60" name="직사각형"/>
            <p:cNvSpPr/>
            <p:nvPr/>
          </p:nvSpPr>
          <p:spPr>
            <a:xfrm flipH="1">
              <a:off x="-1" y="74518"/>
              <a:ext cx="1830100" cy="7451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861" name="직사각형"/>
            <p:cNvSpPr/>
            <p:nvPr/>
          </p:nvSpPr>
          <p:spPr>
            <a:xfrm flipH="1">
              <a:off x="1830098" y="74518"/>
              <a:ext cx="67738" cy="74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000"/>
              </a:pPr>
            </a:p>
          </p:txBody>
        </p:sp>
      </p:grpSp>
      <p:grpSp>
        <p:nvGrpSpPr>
          <p:cNvPr id="1867" name="그룹 33"/>
          <p:cNvGrpSpPr/>
          <p:nvPr/>
        </p:nvGrpSpPr>
        <p:grpSpPr>
          <a:xfrm>
            <a:off x="5401617" y="1823410"/>
            <a:ext cx="2667940" cy="653547"/>
            <a:chOff x="0" y="0"/>
            <a:chExt cx="2667938" cy="653546"/>
          </a:xfrm>
        </p:grpSpPr>
        <p:grpSp>
          <p:nvGrpSpPr>
            <p:cNvPr id="1865" name="타원 34"/>
            <p:cNvGrpSpPr/>
            <p:nvPr/>
          </p:nvGrpSpPr>
          <p:grpSpPr>
            <a:xfrm>
              <a:off x="0" y="124175"/>
              <a:ext cx="483308" cy="358141"/>
              <a:chOff x="0" y="0"/>
              <a:chExt cx="483307" cy="358140"/>
            </a:xfrm>
          </p:grpSpPr>
          <p:sp>
            <p:nvSpPr>
              <p:cNvPr id="1863" name="타원형"/>
              <p:cNvSpPr/>
              <p:nvPr/>
            </p:nvSpPr>
            <p:spPr>
              <a:xfrm>
                <a:off x="0" y="5913"/>
                <a:ext cx="483308" cy="346313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4" name="1"/>
              <p:cNvSpPr txBox="1"/>
              <p:nvPr/>
            </p:nvSpPr>
            <p:spPr>
              <a:xfrm>
                <a:off x="116498" y="0"/>
                <a:ext cx="250311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1866" name="TextBox 35"/>
            <p:cNvSpPr txBox="1"/>
            <p:nvPr/>
          </p:nvSpPr>
          <p:spPr>
            <a:xfrm>
              <a:off x="561537" y="0"/>
              <a:ext cx="2106402" cy="653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/>
              </a:pPr>
              <a:r>
                <a:t>Fetch</a:t>
              </a:r>
              <a:r>
                <a:t>이후 동일 작업</a:t>
              </a:r>
            </a:p>
          </p:txBody>
        </p:sp>
      </p:grpSp>
      <p:sp>
        <p:nvSpPr>
          <p:cNvPr id="1868" name="타원 36"/>
          <p:cNvSpPr/>
          <p:nvPr/>
        </p:nvSpPr>
        <p:spPr>
          <a:xfrm>
            <a:off x="4188197" y="6305355"/>
            <a:ext cx="568037" cy="190207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9" name="타원 37"/>
          <p:cNvSpPr/>
          <p:nvPr/>
        </p:nvSpPr>
        <p:spPr>
          <a:xfrm>
            <a:off x="4199085" y="5841529"/>
            <a:ext cx="568037" cy="190207"/>
          </a:xfrm>
          <a:prstGeom prst="ellipse">
            <a:avLst/>
          </a:prstGeom>
          <a:solidFill>
            <a:srgbClr val="D99694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4" dur="500" fill="hold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xit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8" dur="500" fill="hold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0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4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58" dur="500" fill="hold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Class="exit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62" dur="500" fill="hold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5" grpId="2"/>
      <p:bldP build="whole" bldLvl="1" animBg="1" rev="0" advAuto="0" spid="1849" grpId="5"/>
      <p:bldP build="whole" bldLvl="1" animBg="1" rev="0" advAuto="0" spid="1869" grpId="11"/>
      <p:bldP build="whole" bldLvl="1" animBg="1" rev="0" advAuto="0" spid="1862" grpId="9"/>
      <p:bldP build="whole" bldLvl="1" animBg="1" rev="0" advAuto="0" spid="1835" grpId="6"/>
      <p:bldP build="whole" bldLvl="1" animBg="1" rev="0" advAuto="0" spid="1868" grpId="12"/>
      <p:bldP build="whole" bldLvl="1" animBg="1" rev="0" advAuto="0" spid="1857" grpId="13"/>
      <p:bldP build="whole" bldLvl="1" animBg="1" rev="0" advAuto="0" spid="1850" grpId="14"/>
      <p:bldP build="whole" bldLvl="1" animBg="1" rev="0" advAuto="0" spid="1867" grpId="10"/>
      <p:bldP build="whole" bldLvl="1" animBg="1" rev="0" advAuto="0" spid="1857" grpId="3"/>
      <p:bldP build="whole" bldLvl="1" animBg="1" rev="0" advAuto="0" spid="1839" grpId="7"/>
      <p:bldP build="whole" bldLvl="1" animBg="1" rev="0" advAuto="0" spid="1858" grpId="8"/>
      <p:bldP build="whole" bldLvl="1" animBg="1" rev="0" advAuto="0" spid="1844" grpId="4"/>
      <p:bldP build="whole" bldLvl="1" animBg="1" rev="0" advAuto="0" spid="1849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object 2"/>
          <p:cNvSpPr txBox="1"/>
          <p:nvPr>
            <p:ph type="title"/>
          </p:nvPr>
        </p:nvSpPr>
        <p:spPr>
          <a:xfrm>
            <a:off x="4480304" y="1761820"/>
            <a:ext cx="2904491" cy="1123315"/>
          </a:xfrm>
          <a:prstGeom prst="rect">
            <a:avLst/>
          </a:prstGeom>
        </p:spPr>
        <p:txBody>
          <a:bodyPr/>
          <a:lstStyle/>
          <a:p>
            <a:pPr indent="8636" defTabSz="621791">
              <a:tabLst>
                <a:tab pos="990600" algn="l"/>
              </a:tabLst>
              <a:defRPr spc="-68" sz="4896">
                <a:latin typeface="Microsoft Uighur"/>
                <a:ea typeface="Microsoft Uighur"/>
                <a:cs typeface="Microsoft Uighur"/>
                <a:sym typeface="Microsoft Uighur"/>
              </a:defRPr>
            </a:pPr>
            <a:r>
              <a:t>MJ</a:t>
            </a:r>
            <a:r>
              <a:rPr spc="0"/>
              <a:t>U	JOIN</a:t>
            </a:r>
          </a:p>
        </p:txBody>
      </p:sp>
      <p:sp>
        <p:nvSpPr>
          <p:cNvPr id="1872" name="object 3"/>
          <p:cNvSpPr/>
          <p:nvPr/>
        </p:nvSpPr>
        <p:spPr>
          <a:xfrm>
            <a:off x="3941064" y="4217160"/>
            <a:ext cx="3499866" cy="1718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3" name="object 4"/>
          <p:cNvSpPr/>
          <p:nvPr/>
        </p:nvSpPr>
        <p:spPr>
          <a:xfrm>
            <a:off x="3934459" y="4538217"/>
            <a:ext cx="1759077" cy="1704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4" name="object 5"/>
          <p:cNvSpPr/>
          <p:nvPr/>
        </p:nvSpPr>
        <p:spPr>
          <a:xfrm>
            <a:off x="5789676" y="4537964"/>
            <a:ext cx="1785748" cy="1710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5" name="object 6"/>
          <p:cNvSpPr/>
          <p:nvPr/>
        </p:nvSpPr>
        <p:spPr>
          <a:xfrm>
            <a:off x="7585456" y="4666672"/>
            <a:ext cx="21584" cy="214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6" name="object 7"/>
          <p:cNvSpPr/>
          <p:nvPr/>
        </p:nvSpPr>
        <p:spPr>
          <a:xfrm>
            <a:off x="7585456" y="4666672"/>
            <a:ext cx="21584" cy="21407"/>
          </a:xfrm>
          <a:prstGeom prst="rect">
            <a:avLst/>
          </a:prstGeom>
          <a:ln w="9143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77" name="직사각형 7"/>
          <p:cNvSpPr txBox="1"/>
          <p:nvPr/>
        </p:nvSpPr>
        <p:spPr>
          <a:xfrm>
            <a:off x="3703319" y="4708650"/>
            <a:ext cx="383828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 sz="1400">
                <a:ln w="9525" cap="flat">
                  <a:solidFill>
                    <a:srgbClr val="FFFFFF">
                      <a:alpha val="3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pPr/>
            <a:r>
              <a:t>GIT: https://github.com/yosepjeon/yoseptalk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object 2"/>
          <p:cNvSpPr/>
          <p:nvPr/>
        </p:nvSpPr>
        <p:spPr>
          <a:xfrm>
            <a:off x="3922139" y="1718181"/>
            <a:ext cx="39645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884" name="object 3"/>
          <p:cNvGrpSpPr/>
          <p:nvPr/>
        </p:nvGrpSpPr>
        <p:grpSpPr>
          <a:xfrm>
            <a:off x="4063110" y="1147316"/>
            <a:ext cx="499491" cy="441326"/>
            <a:chOff x="0" y="0"/>
            <a:chExt cx="499489" cy="441325"/>
          </a:xfrm>
        </p:grpSpPr>
        <p:sp>
          <p:nvSpPr>
            <p:cNvPr id="1880" name="도형"/>
            <p:cNvSpPr/>
            <p:nvPr/>
          </p:nvSpPr>
          <p:spPr>
            <a:xfrm>
              <a:off x="0" y="0"/>
              <a:ext cx="244043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0" y="0"/>
                  </a:moveTo>
                  <a:lnTo>
                    <a:pt x="8787" y="246"/>
                  </a:lnTo>
                  <a:lnTo>
                    <a:pt x="4882" y="1512"/>
                  </a:lnTo>
                  <a:lnTo>
                    <a:pt x="2271" y="3531"/>
                  </a:lnTo>
                  <a:lnTo>
                    <a:pt x="761" y="6071"/>
                  </a:lnTo>
                  <a:lnTo>
                    <a:pt x="266" y="7963"/>
                  </a:lnTo>
                  <a:lnTo>
                    <a:pt x="29" y="9865"/>
                  </a:lnTo>
                  <a:lnTo>
                    <a:pt x="0" y="10809"/>
                  </a:lnTo>
                  <a:lnTo>
                    <a:pt x="29" y="11769"/>
                  </a:lnTo>
                  <a:lnTo>
                    <a:pt x="266" y="13685"/>
                  </a:lnTo>
                  <a:lnTo>
                    <a:pt x="761" y="15579"/>
                  </a:lnTo>
                  <a:lnTo>
                    <a:pt x="2271" y="18119"/>
                  </a:lnTo>
                  <a:lnTo>
                    <a:pt x="4891" y="20104"/>
                  </a:lnTo>
                  <a:lnTo>
                    <a:pt x="8820" y="21354"/>
                  </a:lnTo>
                  <a:lnTo>
                    <a:pt x="12320" y="21600"/>
                  </a:lnTo>
                  <a:lnTo>
                    <a:pt x="14164" y="21538"/>
                  </a:lnTo>
                  <a:lnTo>
                    <a:pt x="18659" y="20624"/>
                  </a:lnTo>
                  <a:lnTo>
                    <a:pt x="21600" y="18971"/>
                  </a:lnTo>
                  <a:lnTo>
                    <a:pt x="12320" y="18971"/>
                  </a:lnTo>
                  <a:lnTo>
                    <a:pt x="11221" y="18917"/>
                  </a:lnTo>
                  <a:lnTo>
                    <a:pt x="8074" y="17669"/>
                  </a:lnTo>
                  <a:lnTo>
                    <a:pt x="6421" y="15373"/>
                  </a:lnTo>
                  <a:lnTo>
                    <a:pt x="5890" y="13345"/>
                  </a:lnTo>
                  <a:lnTo>
                    <a:pt x="5753" y="11390"/>
                  </a:lnTo>
                  <a:lnTo>
                    <a:pt x="5753" y="10243"/>
                  </a:lnTo>
                  <a:lnTo>
                    <a:pt x="5890" y="8292"/>
                  </a:lnTo>
                  <a:lnTo>
                    <a:pt x="6421" y="6252"/>
                  </a:lnTo>
                  <a:lnTo>
                    <a:pt x="7542" y="4448"/>
                  </a:lnTo>
                  <a:lnTo>
                    <a:pt x="10251" y="2817"/>
                  </a:lnTo>
                  <a:lnTo>
                    <a:pt x="12320" y="2598"/>
                  </a:lnTo>
                  <a:lnTo>
                    <a:pt x="21509" y="2598"/>
                  </a:lnTo>
                  <a:lnTo>
                    <a:pt x="20863" y="2114"/>
                  </a:lnTo>
                  <a:lnTo>
                    <a:pt x="17334" y="553"/>
                  </a:lnTo>
                  <a:lnTo>
                    <a:pt x="14164" y="62"/>
                  </a:lnTo>
                  <a:lnTo>
                    <a:pt x="1232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1" name="도형"/>
            <p:cNvSpPr/>
            <p:nvPr/>
          </p:nvSpPr>
          <p:spPr>
            <a:xfrm>
              <a:off x="139190" y="53085"/>
              <a:ext cx="142623" cy="3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3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7" y="2441"/>
                  </a:lnTo>
                  <a:lnTo>
                    <a:pt x="10373" y="4820"/>
                  </a:lnTo>
                  <a:lnTo>
                    <a:pt x="11406" y="7512"/>
                  </a:lnTo>
                  <a:lnTo>
                    <a:pt x="11766" y="10086"/>
                  </a:lnTo>
                  <a:lnTo>
                    <a:pt x="11790" y="10833"/>
                  </a:lnTo>
                  <a:lnTo>
                    <a:pt x="11766" y="11599"/>
                  </a:lnTo>
                  <a:lnTo>
                    <a:pt x="11406" y="14179"/>
                  </a:lnTo>
                  <a:lnTo>
                    <a:pt x="10373" y="16854"/>
                  </a:lnTo>
                  <a:lnTo>
                    <a:pt x="8297" y="19222"/>
                  </a:lnTo>
                  <a:lnTo>
                    <a:pt x="3505" y="21318"/>
                  </a:lnTo>
                  <a:lnTo>
                    <a:pt x="0" y="21600"/>
                  </a:lnTo>
                  <a:lnTo>
                    <a:pt x="15880" y="21600"/>
                  </a:lnTo>
                  <a:lnTo>
                    <a:pt x="18554" y="19419"/>
                  </a:lnTo>
                  <a:lnTo>
                    <a:pt x="20715" y="15892"/>
                  </a:lnTo>
                  <a:lnTo>
                    <a:pt x="21381" y="13363"/>
                  </a:lnTo>
                  <a:lnTo>
                    <a:pt x="21600" y="10833"/>
                  </a:lnTo>
                  <a:lnTo>
                    <a:pt x="21545" y="9587"/>
                  </a:lnTo>
                  <a:lnTo>
                    <a:pt x="21105" y="7078"/>
                  </a:lnTo>
                  <a:lnTo>
                    <a:pt x="20177" y="4581"/>
                  </a:lnTo>
                  <a:lnTo>
                    <a:pt x="17465" y="1230"/>
                  </a:lnTo>
                  <a:lnTo>
                    <a:pt x="16155" y="249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2" name="직사각형"/>
            <p:cNvSpPr/>
            <p:nvPr/>
          </p:nvSpPr>
          <p:spPr>
            <a:xfrm>
              <a:off x="436243" y="95630"/>
              <a:ext cx="63247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3" name="도형"/>
            <p:cNvSpPr/>
            <p:nvPr/>
          </p:nvSpPr>
          <p:spPr>
            <a:xfrm>
              <a:off x="351280" y="17271"/>
              <a:ext cx="148210" cy="12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05" y="1863"/>
                  </a:lnTo>
                  <a:lnTo>
                    <a:pt x="10240" y="3596"/>
                  </a:lnTo>
                  <a:lnTo>
                    <a:pt x="5450" y="8039"/>
                  </a:lnTo>
                  <a:lnTo>
                    <a:pt x="0" y="11530"/>
                  </a:lnTo>
                  <a:lnTo>
                    <a:pt x="0" y="21600"/>
                  </a:lnTo>
                  <a:lnTo>
                    <a:pt x="5021" y="18527"/>
                  </a:lnTo>
                  <a:lnTo>
                    <a:pt x="10274" y="15048"/>
                  </a:lnTo>
                  <a:lnTo>
                    <a:pt x="12383" y="13448"/>
                  </a:lnTo>
                  <a:lnTo>
                    <a:pt x="21600" y="13448"/>
                  </a:lnTo>
                  <a:lnTo>
                    <a:pt x="21600" y="1635"/>
                  </a:lnTo>
                  <a:lnTo>
                    <a:pt x="21434" y="959"/>
                  </a:lnTo>
                  <a:lnTo>
                    <a:pt x="21100" y="588"/>
                  </a:lnTo>
                  <a:lnTo>
                    <a:pt x="20786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85" name="object 4"/>
          <p:cNvSpPr/>
          <p:nvPr/>
        </p:nvSpPr>
        <p:spPr>
          <a:xfrm>
            <a:off x="4128008" y="1200402"/>
            <a:ext cx="152146" cy="33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48" y="0"/>
                </a:moveTo>
                <a:lnTo>
                  <a:pt x="4724" y="1156"/>
                </a:lnTo>
                <a:lnTo>
                  <a:pt x="1587" y="3977"/>
                </a:lnTo>
                <a:lnTo>
                  <a:pt x="410" y="6586"/>
                </a:lnTo>
                <a:lnTo>
                  <a:pt x="56" y="9283"/>
                </a:lnTo>
                <a:lnTo>
                  <a:pt x="0" y="10833"/>
                </a:lnTo>
                <a:lnTo>
                  <a:pt x="14" y="11599"/>
                </a:lnTo>
                <a:lnTo>
                  <a:pt x="234" y="14179"/>
                </a:lnTo>
                <a:lnTo>
                  <a:pt x="1086" y="16854"/>
                </a:lnTo>
                <a:lnTo>
                  <a:pt x="2885" y="19222"/>
                </a:lnTo>
                <a:lnTo>
                  <a:pt x="7230" y="21318"/>
                </a:lnTo>
                <a:lnTo>
                  <a:pt x="10548" y="21600"/>
                </a:lnTo>
                <a:lnTo>
                  <a:pt x="12282" y="21529"/>
                </a:lnTo>
                <a:lnTo>
                  <a:pt x="17421" y="19883"/>
                </a:lnTo>
                <a:lnTo>
                  <a:pt x="20271" y="16854"/>
                </a:lnTo>
                <a:lnTo>
                  <a:pt x="21239" y="14179"/>
                </a:lnTo>
                <a:lnTo>
                  <a:pt x="21577" y="11599"/>
                </a:lnTo>
                <a:lnTo>
                  <a:pt x="21600" y="10833"/>
                </a:lnTo>
                <a:lnTo>
                  <a:pt x="21577" y="10086"/>
                </a:lnTo>
                <a:lnTo>
                  <a:pt x="21239" y="7512"/>
                </a:lnTo>
                <a:lnTo>
                  <a:pt x="20271" y="4820"/>
                </a:lnTo>
                <a:lnTo>
                  <a:pt x="18325" y="2441"/>
                </a:lnTo>
                <a:lnTo>
                  <a:pt x="13834" y="289"/>
                </a:lnTo>
                <a:lnTo>
                  <a:pt x="1054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6" name="object 5"/>
          <p:cNvSpPr/>
          <p:nvPr/>
        </p:nvSpPr>
        <p:spPr>
          <a:xfrm>
            <a:off x="4414392" y="1164588"/>
            <a:ext cx="148211" cy="413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00" y="179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382" y="21600"/>
                </a:lnTo>
                <a:lnTo>
                  <a:pt x="12382" y="4094"/>
                </a:lnTo>
                <a:lnTo>
                  <a:pt x="12038" y="4188"/>
                </a:lnTo>
                <a:lnTo>
                  <a:pt x="11337" y="4350"/>
                </a:lnTo>
                <a:lnTo>
                  <a:pt x="5020" y="5641"/>
                </a:lnTo>
                <a:lnTo>
                  <a:pt x="0" y="6576"/>
                </a:lnTo>
                <a:lnTo>
                  <a:pt x="0" y="3510"/>
                </a:lnTo>
                <a:lnTo>
                  <a:pt x="1909" y="3187"/>
                </a:lnTo>
                <a:lnTo>
                  <a:pt x="3725" y="2833"/>
                </a:lnTo>
                <a:lnTo>
                  <a:pt x="8668" y="1583"/>
                </a:lnTo>
                <a:lnTo>
                  <a:pt x="11805" y="567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7" name="object 6"/>
          <p:cNvSpPr/>
          <p:nvPr/>
        </p:nvSpPr>
        <p:spPr>
          <a:xfrm>
            <a:off x="4063110" y="1147316"/>
            <a:ext cx="281815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69" y="0"/>
                </a:moveTo>
                <a:lnTo>
                  <a:pt x="13713" y="246"/>
                </a:lnTo>
                <a:lnTo>
                  <a:pt x="17172" y="1512"/>
                </a:lnTo>
                <a:lnTo>
                  <a:pt x="19507" y="3531"/>
                </a:lnTo>
                <a:lnTo>
                  <a:pt x="20880" y="6071"/>
                </a:lnTo>
                <a:lnTo>
                  <a:pt x="21349" y="7963"/>
                </a:lnTo>
                <a:lnTo>
                  <a:pt x="21572" y="9865"/>
                </a:lnTo>
                <a:lnTo>
                  <a:pt x="21600" y="10809"/>
                </a:lnTo>
                <a:lnTo>
                  <a:pt x="21572" y="11769"/>
                </a:lnTo>
                <a:lnTo>
                  <a:pt x="21349" y="13685"/>
                </a:lnTo>
                <a:lnTo>
                  <a:pt x="20880" y="15579"/>
                </a:lnTo>
                <a:lnTo>
                  <a:pt x="19507" y="18119"/>
                </a:lnTo>
                <a:lnTo>
                  <a:pt x="17172" y="20104"/>
                </a:lnTo>
                <a:lnTo>
                  <a:pt x="13713" y="21354"/>
                </a:lnTo>
                <a:lnTo>
                  <a:pt x="10669" y="21600"/>
                </a:lnTo>
                <a:lnTo>
                  <a:pt x="9075" y="21538"/>
                </a:lnTo>
                <a:lnTo>
                  <a:pt x="5227" y="20624"/>
                </a:lnTo>
                <a:lnTo>
                  <a:pt x="2607" y="18852"/>
                </a:lnTo>
                <a:lnTo>
                  <a:pt x="1001" y="16470"/>
                </a:lnTo>
                <a:lnTo>
                  <a:pt x="230" y="13685"/>
                </a:lnTo>
                <a:lnTo>
                  <a:pt x="26" y="11769"/>
                </a:lnTo>
                <a:lnTo>
                  <a:pt x="0" y="10809"/>
                </a:lnTo>
                <a:lnTo>
                  <a:pt x="26" y="9865"/>
                </a:lnTo>
                <a:lnTo>
                  <a:pt x="230" y="7963"/>
                </a:lnTo>
                <a:lnTo>
                  <a:pt x="659" y="6071"/>
                </a:lnTo>
                <a:lnTo>
                  <a:pt x="1966" y="3531"/>
                </a:lnTo>
                <a:lnTo>
                  <a:pt x="4228" y="1512"/>
                </a:lnTo>
                <a:lnTo>
                  <a:pt x="7610" y="246"/>
                </a:lnTo>
                <a:lnTo>
                  <a:pt x="1066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8" name="object 7"/>
          <p:cNvSpPr/>
          <p:nvPr/>
        </p:nvSpPr>
        <p:spPr>
          <a:xfrm>
            <a:off x="4691379" y="1344422"/>
            <a:ext cx="113412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9" name="object 8"/>
          <p:cNvSpPr/>
          <p:nvPr/>
        </p:nvSpPr>
        <p:spPr>
          <a:xfrm>
            <a:off x="4874767" y="1460372"/>
            <a:ext cx="953643" cy="1445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0" name="object 9"/>
          <p:cNvSpPr/>
          <p:nvPr/>
        </p:nvSpPr>
        <p:spPr>
          <a:xfrm>
            <a:off x="4406138" y="2094863"/>
            <a:ext cx="748285" cy="1800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1" name="object 10"/>
          <p:cNvSpPr/>
          <p:nvPr/>
        </p:nvSpPr>
        <p:spPr>
          <a:xfrm>
            <a:off x="5228844" y="2213864"/>
            <a:ext cx="18796" cy="19304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2" name="object 11"/>
          <p:cNvSpPr/>
          <p:nvPr/>
        </p:nvSpPr>
        <p:spPr>
          <a:xfrm>
            <a:off x="5228844" y="2136900"/>
            <a:ext cx="18796" cy="19304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3" name="object 12"/>
          <p:cNvSpPr/>
          <p:nvPr/>
        </p:nvSpPr>
        <p:spPr>
          <a:xfrm>
            <a:off x="5228844" y="2213864"/>
            <a:ext cx="18796" cy="19304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4" name="object 13"/>
          <p:cNvSpPr/>
          <p:nvPr/>
        </p:nvSpPr>
        <p:spPr>
          <a:xfrm>
            <a:off x="5228844" y="2136900"/>
            <a:ext cx="18796" cy="19304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5" name="object 14"/>
          <p:cNvSpPr/>
          <p:nvPr/>
        </p:nvSpPr>
        <p:spPr>
          <a:xfrm>
            <a:off x="5314060" y="2102230"/>
            <a:ext cx="246253" cy="1710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6" name="object 15"/>
          <p:cNvSpPr/>
          <p:nvPr/>
        </p:nvSpPr>
        <p:spPr>
          <a:xfrm>
            <a:off x="5622416" y="2099435"/>
            <a:ext cx="32258" cy="17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74" y="0"/>
                </a:moveTo>
                <a:lnTo>
                  <a:pt x="0" y="0"/>
                </a:lnTo>
                <a:lnTo>
                  <a:pt x="0" y="1573"/>
                </a:lnTo>
                <a:lnTo>
                  <a:pt x="11735" y="1573"/>
                </a:lnTo>
                <a:lnTo>
                  <a:pt x="11735" y="20075"/>
                </a:lnTo>
                <a:lnTo>
                  <a:pt x="0" y="20075"/>
                </a:lnTo>
                <a:lnTo>
                  <a:pt x="0" y="21600"/>
                </a:lnTo>
                <a:lnTo>
                  <a:pt x="19389" y="21600"/>
                </a:lnTo>
                <a:lnTo>
                  <a:pt x="20239" y="21552"/>
                </a:lnTo>
                <a:lnTo>
                  <a:pt x="21345" y="21375"/>
                </a:lnTo>
                <a:lnTo>
                  <a:pt x="21600" y="21215"/>
                </a:lnTo>
                <a:lnTo>
                  <a:pt x="21600" y="401"/>
                </a:lnTo>
                <a:lnTo>
                  <a:pt x="21345" y="257"/>
                </a:lnTo>
                <a:lnTo>
                  <a:pt x="20239" y="48"/>
                </a:lnTo>
                <a:lnTo>
                  <a:pt x="19474" y="0"/>
                </a:lnTo>
                <a:close/>
              </a:path>
            </a:pathLst>
          </a:cu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7" name="object 16"/>
          <p:cNvSpPr/>
          <p:nvPr/>
        </p:nvSpPr>
        <p:spPr>
          <a:xfrm>
            <a:off x="5622416" y="2099435"/>
            <a:ext cx="32258" cy="17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474" y="0"/>
                </a:lnTo>
                <a:lnTo>
                  <a:pt x="20239" y="48"/>
                </a:lnTo>
                <a:lnTo>
                  <a:pt x="21345" y="257"/>
                </a:lnTo>
                <a:lnTo>
                  <a:pt x="21600" y="401"/>
                </a:lnTo>
                <a:lnTo>
                  <a:pt x="21600" y="21215"/>
                </a:lnTo>
                <a:lnTo>
                  <a:pt x="21345" y="21375"/>
                </a:lnTo>
                <a:lnTo>
                  <a:pt x="20749" y="21472"/>
                </a:lnTo>
                <a:lnTo>
                  <a:pt x="20239" y="21552"/>
                </a:lnTo>
                <a:lnTo>
                  <a:pt x="19389" y="21600"/>
                </a:lnTo>
                <a:lnTo>
                  <a:pt x="0" y="21600"/>
                </a:lnTo>
                <a:lnTo>
                  <a:pt x="0" y="20075"/>
                </a:lnTo>
                <a:lnTo>
                  <a:pt x="11735" y="20075"/>
                </a:lnTo>
                <a:lnTo>
                  <a:pt x="11735" y="1573"/>
                </a:lnTo>
                <a:lnTo>
                  <a:pt x="0" y="157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8" name="object 17"/>
          <p:cNvSpPr/>
          <p:nvPr/>
        </p:nvSpPr>
        <p:spPr>
          <a:xfrm>
            <a:off x="4406138" y="2414903"/>
            <a:ext cx="1253110" cy="1800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9" name="object 19"/>
          <p:cNvSpPr/>
          <p:nvPr/>
        </p:nvSpPr>
        <p:spPr>
          <a:xfrm>
            <a:off x="4392040" y="3055872"/>
            <a:ext cx="1472058" cy="1920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0" name="object 20"/>
          <p:cNvSpPr/>
          <p:nvPr/>
        </p:nvSpPr>
        <p:spPr>
          <a:xfrm>
            <a:off x="4392040" y="3375914"/>
            <a:ext cx="1760221" cy="17919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08" name="object 21"/>
          <p:cNvGrpSpPr/>
          <p:nvPr/>
        </p:nvGrpSpPr>
        <p:grpSpPr>
          <a:xfrm>
            <a:off x="4396613" y="3700526"/>
            <a:ext cx="383667" cy="170055"/>
            <a:chOff x="0" y="0"/>
            <a:chExt cx="383666" cy="170053"/>
          </a:xfrm>
        </p:grpSpPr>
        <p:sp>
          <p:nvSpPr>
            <p:cNvPr id="1901" name="도형"/>
            <p:cNvSpPr/>
            <p:nvPr/>
          </p:nvSpPr>
          <p:spPr>
            <a:xfrm>
              <a:off x="258825" y="13462"/>
              <a:ext cx="77945" cy="13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74" y="0"/>
                  </a:moveTo>
                  <a:lnTo>
                    <a:pt x="845" y="0"/>
                  </a:lnTo>
                  <a:lnTo>
                    <a:pt x="493" y="61"/>
                  </a:lnTo>
                  <a:lnTo>
                    <a:pt x="106" y="324"/>
                  </a:lnTo>
                  <a:lnTo>
                    <a:pt x="0" y="507"/>
                  </a:lnTo>
                  <a:lnTo>
                    <a:pt x="0" y="21600"/>
                  </a:lnTo>
                  <a:lnTo>
                    <a:pt x="3942" y="21600"/>
                  </a:lnTo>
                  <a:lnTo>
                    <a:pt x="3942" y="12473"/>
                  </a:lnTo>
                  <a:lnTo>
                    <a:pt x="13198" y="12473"/>
                  </a:lnTo>
                  <a:lnTo>
                    <a:pt x="21600" y="10344"/>
                  </a:lnTo>
                  <a:lnTo>
                    <a:pt x="3942" y="10344"/>
                  </a:lnTo>
                  <a:lnTo>
                    <a:pt x="3942" y="2109"/>
                  </a:lnTo>
                  <a:lnTo>
                    <a:pt x="21551" y="2109"/>
                  </a:lnTo>
                  <a:lnTo>
                    <a:pt x="21469" y="2048"/>
                  </a:lnTo>
                  <a:lnTo>
                    <a:pt x="19252" y="1014"/>
                  </a:lnTo>
                  <a:lnTo>
                    <a:pt x="17949" y="629"/>
                  </a:lnTo>
                  <a:lnTo>
                    <a:pt x="16471" y="385"/>
                  </a:lnTo>
                  <a:lnTo>
                    <a:pt x="14958" y="122"/>
                  </a:lnTo>
                  <a:lnTo>
                    <a:pt x="1337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2" name="도형"/>
            <p:cNvSpPr/>
            <p:nvPr/>
          </p:nvSpPr>
          <p:spPr>
            <a:xfrm>
              <a:off x="307975" y="26669"/>
              <a:ext cx="37085" cy="5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69" y="0"/>
                  </a:moveTo>
                  <a:lnTo>
                    <a:pt x="0" y="0"/>
                  </a:lnTo>
                  <a:lnTo>
                    <a:pt x="4438" y="851"/>
                  </a:lnTo>
                  <a:lnTo>
                    <a:pt x="7767" y="2607"/>
                  </a:lnTo>
                  <a:lnTo>
                    <a:pt x="11096" y="4309"/>
                  </a:lnTo>
                  <a:lnTo>
                    <a:pt x="12723" y="7076"/>
                  </a:lnTo>
                  <a:lnTo>
                    <a:pt x="12723" y="14684"/>
                  </a:lnTo>
                  <a:lnTo>
                    <a:pt x="11096" y="17397"/>
                  </a:lnTo>
                  <a:lnTo>
                    <a:pt x="7767" y="19100"/>
                  </a:lnTo>
                  <a:lnTo>
                    <a:pt x="4438" y="20749"/>
                  </a:lnTo>
                  <a:lnTo>
                    <a:pt x="0" y="21600"/>
                  </a:lnTo>
                  <a:lnTo>
                    <a:pt x="16771" y="21600"/>
                  </a:lnTo>
                  <a:lnTo>
                    <a:pt x="18345" y="20164"/>
                  </a:lnTo>
                  <a:lnTo>
                    <a:pt x="19602" y="18089"/>
                  </a:lnTo>
                  <a:lnTo>
                    <a:pt x="20934" y="16067"/>
                  </a:lnTo>
                  <a:lnTo>
                    <a:pt x="21600" y="13620"/>
                  </a:lnTo>
                  <a:lnTo>
                    <a:pt x="21600" y="8034"/>
                  </a:lnTo>
                  <a:lnTo>
                    <a:pt x="20934" y="5639"/>
                  </a:lnTo>
                  <a:lnTo>
                    <a:pt x="19677" y="3618"/>
                  </a:lnTo>
                  <a:lnTo>
                    <a:pt x="18345" y="1543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3" name="도형"/>
            <p:cNvSpPr/>
            <p:nvPr/>
          </p:nvSpPr>
          <p:spPr>
            <a:xfrm>
              <a:off x="126619" y="13462"/>
              <a:ext cx="101105" cy="13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03" y="0"/>
                  </a:moveTo>
                  <a:lnTo>
                    <a:pt x="10907" y="0"/>
                  </a:lnTo>
                  <a:lnTo>
                    <a:pt x="10663" y="61"/>
                  </a:lnTo>
                  <a:lnTo>
                    <a:pt x="10337" y="304"/>
                  </a:lnTo>
                  <a:lnTo>
                    <a:pt x="10202" y="446"/>
                  </a:lnTo>
                  <a:lnTo>
                    <a:pt x="10093" y="588"/>
                  </a:lnTo>
                  <a:lnTo>
                    <a:pt x="0" y="21600"/>
                  </a:lnTo>
                  <a:lnTo>
                    <a:pt x="3256" y="21600"/>
                  </a:lnTo>
                  <a:lnTo>
                    <a:pt x="5942" y="15881"/>
                  </a:lnTo>
                  <a:lnTo>
                    <a:pt x="21600" y="15881"/>
                  </a:lnTo>
                  <a:lnTo>
                    <a:pt x="20580" y="13771"/>
                  </a:lnTo>
                  <a:lnTo>
                    <a:pt x="6756" y="13771"/>
                  </a:lnTo>
                  <a:lnTo>
                    <a:pt x="10988" y="5192"/>
                  </a:lnTo>
                  <a:lnTo>
                    <a:pt x="12182" y="1845"/>
                  </a:lnTo>
                  <a:lnTo>
                    <a:pt x="14815" y="1845"/>
                  </a:lnTo>
                  <a:lnTo>
                    <a:pt x="14217" y="608"/>
                  </a:lnTo>
                  <a:lnTo>
                    <a:pt x="13837" y="183"/>
                  </a:lnTo>
                  <a:lnTo>
                    <a:pt x="13675" y="61"/>
                  </a:lnTo>
                  <a:lnTo>
                    <a:pt x="134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4" name="도형"/>
            <p:cNvSpPr/>
            <p:nvPr/>
          </p:nvSpPr>
          <p:spPr>
            <a:xfrm>
              <a:off x="212725" y="112903"/>
              <a:ext cx="27940" cy="3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95" y="0"/>
                  </a:moveTo>
                  <a:lnTo>
                    <a:pt x="0" y="0"/>
                  </a:lnTo>
                  <a:lnTo>
                    <a:pt x="9819" y="21600"/>
                  </a:lnTo>
                  <a:lnTo>
                    <a:pt x="21600" y="21600"/>
                  </a:lnTo>
                  <a:lnTo>
                    <a:pt x="1159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5" name="직사각형"/>
            <p:cNvSpPr/>
            <p:nvPr/>
          </p:nvSpPr>
          <p:spPr>
            <a:xfrm>
              <a:off x="368681" y="12826"/>
              <a:ext cx="14986" cy="13589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6" name="도형"/>
            <p:cNvSpPr/>
            <p:nvPr/>
          </p:nvSpPr>
          <p:spPr>
            <a:xfrm>
              <a:off x="0" y="0"/>
              <a:ext cx="73788" cy="17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7473" y="0"/>
                  </a:lnTo>
                  <a:lnTo>
                    <a:pt x="0" y="21600"/>
                  </a:lnTo>
                  <a:lnTo>
                    <a:pt x="435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7" name="도형"/>
            <p:cNvSpPr/>
            <p:nvPr/>
          </p:nvSpPr>
          <p:spPr>
            <a:xfrm>
              <a:off x="183641" y="25018"/>
              <a:ext cx="39310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72" y="0"/>
                  </a:moveTo>
                  <a:lnTo>
                    <a:pt x="0" y="0"/>
                  </a:lnTo>
                  <a:lnTo>
                    <a:pt x="3071" y="6062"/>
                  </a:lnTo>
                  <a:lnTo>
                    <a:pt x="13887" y="21600"/>
                  </a:lnTo>
                  <a:lnTo>
                    <a:pt x="21600" y="21600"/>
                  </a:lnTo>
                  <a:lnTo>
                    <a:pt x="677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09" name="object 22"/>
          <p:cNvSpPr/>
          <p:nvPr/>
        </p:nvSpPr>
        <p:spPr>
          <a:xfrm>
            <a:off x="4518659" y="3708779"/>
            <a:ext cx="266192" cy="14503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0" name="object 23"/>
          <p:cNvSpPr/>
          <p:nvPr/>
        </p:nvSpPr>
        <p:spPr>
          <a:xfrm>
            <a:off x="4396613" y="3700526"/>
            <a:ext cx="73788" cy="170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73" y="0"/>
                </a:moveTo>
                <a:lnTo>
                  <a:pt x="21600" y="0"/>
                </a:lnTo>
                <a:lnTo>
                  <a:pt x="4350" y="21600"/>
                </a:lnTo>
                <a:lnTo>
                  <a:pt x="0" y="21600"/>
                </a:lnTo>
                <a:lnTo>
                  <a:pt x="1747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1" name="object 24"/>
          <p:cNvSpPr/>
          <p:nvPr/>
        </p:nvSpPr>
        <p:spPr>
          <a:xfrm>
            <a:off x="4864608" y="3814064"/>
            <a:ext cx="18796" cy="19305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2" name="object 25"/>
          <p:cNvSpPr/>
          <p:nvPr/>
        </p:nvSpPr>
        <p:spPr>
          <a:xfrm>
            <a:off x="4864608" y="3737102"/>
            <a:ext cx="18796" cy="19305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3" name="object 26"/>
          <p:cNvSpPr/>
          <p:nvPr/>
        </p:nvSpPr>
        <p:spPr>
          <a:xfrm>
            <a:off x="4864608" y="3814064"/>
            <a:ext cx="18796" cy="19305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4" name="object 27"/>
          <p:cNvSpPr/>
          <p:nvPr/>
        </p:nvSpPr>
        <p:spPr>
          <a:xfrm>
            <a:off x="4864608" y="3737102"/>
            <a:ext cx="18796" cy="19305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5" name="object 28"/>
          <p:cNvSpPr/>
          <p:nvPr/>
        </p:nvSpPr>
        <p:spPr>
          <a:xfrm>
            <a:off x="4956047" y="3706495"/>
            <a:ext cx="884937" cy="18148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6" name="object 29"/>
          <p:cNvSpPr/>
          <p:nvPr/>
        </p:nvSpPr>
        <p:spPr>
          <a:xfrm>
            <a:off x="4392040" y="4015994"/>
            <a:ext cx="1691260" cy="17919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7" name="object 31"/>
          <p:cNvSpPr/>
          <p:nvPr/>
        </p:nvSpPr>
        <p:spPr>
          <a:xfrm>
            <a:off x="3947539" y="5070983"/>
            <a:ext cx="396456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bject 2"/>
          <p:cNvSpPr/>
          <p:nvPr/>
        </p:nvSpPr>
        <p:spPr>
          <a:xfrm>
            <a:off x="8163179" y="2048764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object 3"/>
          <p:cNvSpPr/>
          <p:nvPr/>
        </p:nvSpPr>
        <p:spPr>
          <a:xfrm>
            <a:off x="8132443" y="5797777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TextBox 133"/>
          <p:cNvSpPr txBox="1"/>
          <p:nvPr/>
        </p:nvSpPr>
        <p:spPr>
          <a:xfrm>
            <a:off x="8208899" y="2256868"/>
            <a:ext cx="257556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로그인 기능 구현</a:t>
            </a:r>
          </a:p>
        </p:txBody>
      </p:sp>
      <p:pic>
        <p:nvPicPr>
          <p:cNvPr id="288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987" y="457200"/>
            <a:ext cx="7772401" cy="5915703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Box 5"/>
          <p:cNvSpPr txBox="1"/>
          <p:nvPr/>
        </p:nvSpPr>
        <p:spPr>
          <a:xfrm>
            <a:off x="8091815" y="1217767"/>
            <a:ext cx="272796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800"/>
            </a:pPr>
            <a:r>
              <a:t>04</a:t>
            </a:r>
            <a:r>
              <a:rPr sz="3200"/>
              <a:t>/ </a:t>
            </a:r>
            <a:r>
              <a:rPr sz="3200"/>
              <a:t>로그인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object 2"/>
          <p:cNvSpPr/>
          <p:nvPr/>
        </p:nvSpPr>
        <p:spPr>
          <a:xfrm>
            <a:off x="8297798" y="243687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0" name="object 3"/>
          <p:cNvSpPr/>
          <p:nvPr/>
        </p:nvSpPr>
        <p:spPr>
          <a:xfrm>
            <a:off x="8297798" y="421081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25" name="object 4"/>
          <p:cNvGrpSpPr/>
          <p:nvPr/>
        </p:nvGrpSpPr>
        <p:grpSpPr>
          <a:xfrm>
            <a:off x="8267954" y="1865883"/>
            <a:ext cx="499492" cy="441326"/>
            <a:chOff x="0" y="0"/>
            <a:chExt cx="499490" cy="441325"/>
          </a:xfrm>
        </p:grpSpPr>
        <p:sp>
          <p:nvSpPr>
            <p:cNvPr id="1921" name="도형"/>
            <p:cNvSpPr/>
            <p:nvPr/>
          </p:nvSpPr>
          <p:spPr>
            <a:xfrm>
              <a:off x="0" y="0"/>
              <a:ext cx="244156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5" y="0"/>
                  </a:moveTo>
                  <a:lnTo>
                    <a:pt x="8793" y="247"/>
                  </a:lnTo>
                  <a:lnTo>
                    <a:pt x="4880" y="1517"/>
                  </a:lnTo>
                  <a:lnTo>
                    <a:pt x="2281" y="3531"/>
                  </a:lnTo>
                  <a:lnTo>
                    <a:pt x="762" y="6074"/>
                  </a:lnTo>
                  <a:lnTo>
                    <a:pt x="265" y="7966"/>
                  </a:lnTo>
                  <a:lnTo>
                    <a:pt x="29" y="9868"/>
                  </a:lnTo>
                  <a:lnTo>
                    <a:pt x="0" y="10815"/>
                  </a:lnTo>
                  <a:lnTo>
                    <a:pt x="29" y="11772"/>
                  </a:lnTo>
                  <a:lnTo>
                    <a:pt x="265" y="13688"/>
                  </a:lnTo>
                  <a:lnTo>
                    <a:pt x="762" y="15582"/>
                  </a:lnTo>
                  <a:lnTo>
                    <a:pt x="2281" y="18125"/>
                  </a:lnTo>
                  <a:lnTo>
                    <a:pt x="4899" y="20110"/>
                  </a:lnTo>
                  <a:lnTo>
                    <a:pt x="8827" y="21358"/>
                  </a:lnTo>
                  <a:lnTo>
                    <a:pt x="12325" y="21600"/>
                  </a:lnTo>
                  <a:lnTo>
                    <a:pt x="14169" y="21539"/>
                  </a:lnTo>
                  <a:lnTo>
                    <a:pt x="18662" y="20630"/>
                  </a:lnTo>
                  <a:lnTo>
                    <a:pt x="21600" y="18971"/>
                  </a:lnTo>
                  <a:lnTo>
                    <a:pt x="12325" y="18971"/>
                  </a:lnTo>
                  <a:lnTo>
                    <a:pt x="11226" y="18918"/>
                  </a:lnTo>
                  <a:lnTo>
                    <a:pt x="8070" y="17675"/>
                  </a:lnTo>
                  <a:lnTo>
                    <a:pt x="6418" y="15378"/>
                  </a:lnTo>
                  <a:lnTo>
                    <a:pt x="5887" y="13345"/>
                  </a:lnTo>
                  <a:lnTo>
                    <a:pt x="5751" y="11394"/>
                  </a:lnTo>
                  <a:lnTo>
                    <a:pt x="5751" y="10246"/>
                  </a:lnTo>
                  <a:lnTo>
                    <a:pt x="5887" y="8298"/>
                  </a:lnTo>
                  <a:lnTo>
                    <a:pt x="6418" y="6253"/>
                  </a:lnTo>
                  <a:lnTo>
                    <a:pt x="7539" y="4451"/>
                  </a:lnTo>
                  <a:lnTo>
                    <a:pt x="10252" y="2824"/>
                  </a:lnTo>
                  <a:lnTo>
                    <a:pt x="12325" y="2604"/>
                  </a:lnTo>
                  <a:lnTo>
                    <a:pt x="21510" y="2604"/>
                  </a:lnTo>
                  <a:lnTo>
                    <a:pt x="20859" y="2117"/>
                  </a:lnTo>
                  <a:lnTo>
                    <a:pt x="17337" y="556"/>
                  </a:lnTo>
                  <a:lnTo>
                    <a:pt x="14169" y="62"/>
                  </a:lnTo>
                  <a:lnTo>
                    <a:pt x="123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2" name="도형"/>
            <p:cNvSpPr/>
            <p:nvPr/>
          </p:nvSpPr>
          <p:spPr>
            <a:xfrm>
              <a:off x="139318" y="53212"/>
              <a:ext cx="142622" cy="33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4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0" y="2437"/>
                  </a:lnTo>
                  <a:lnTo>
                    <a:pt x="10370" y="4815"/>
                  </a:lnTo>
                  <a:lnTo>
                    <a:pt x="11386" y="7514"/>
                  </a:lnTo>
                  <a:lnTo>
                    <a:pt x="11746" y="10085"/>
                  </a:lnTo>
                  <a:lnTo>
                    <a:pt x="11771" y="10837"/>
                  </a:lnTo>
                  <a:lnTo>
                    <a:pt x="11746" y="11600"/>
                  </a:lnTo>
                  <a:lnTo>
                    <a:pt x="11386" y="14176"/>
                  </a:lnTo>
                  <a:lnTo>
                    <a:pt x="10370" y="16859"/>
                  </a:lnTo>
                  <a:lnTo>
                    <a:pt x="8290" y="19229"/>
                  </a:lnTo>
                  <a:lnTo>
                    <a:pt x="3505" y="21322"/>
                  </a:lnTo>
                  <a:lnTo>
                    <a:pt x="0" y="21600"/>
                  </a:lnTo>
                  <a:lnTo>
                    <a:pt x="15878" y="21600"/>
                  </a:lnTo>
                  <a:lnTo>
                    <a:pt x="19448" y="18304"/>
                  </a:lnTo>
                  <a:lnTo>
                    <a:pt x="20715" y="15890"/>
                  </a:lnTo>
                  <a:lnTo>
                    <a:pt x="21381" y="13364"/>
                  </a:lnTo>
                  <a:lnTo>
                    <a:pt x="21600" y="10837"/>
                  </a:lnTo>
                  <a:lnTo>
                    <a:pt x="21545" y="9586"/>
                  </a:lnTo>
                  <a:lnTo>
                    <a:pt x="21105" y="7076"/>
                  </a:lnTo>
                  <a:lnTo>
                    <a:pt x="20175" y="4579"/>
                  </a:lnTo>
                  <a:lnTo>
                    <a:pt x="17445" y="1222"/>
                  </a:lnTo>
                  <a:lnTo>
                    <a:pt x="16144" y="242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3" name="직사각형"/>
            <p:cNvSpPr/>
            <p:nvPr/>
          </p:nvSpPr>
          <p:spPr>
            <a:xfrm>
              <a:off x="436371" y="95629"/>
              <a:ext cx="63120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4" name="도형"/>
            <p:cNvSpPr/>
            <p:nvPr/>
          </p:nvSpPr>
          <p:spPr>
            <a:xfrm>
              <a:off x="351280" y="17398"/>
              <a:ext cx="148211" cy="12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16" y="1851"/>
                  </a:lnTo>
                  <a:lnTo>
                    <a:pt x="10254" y="3580"/>
                  </a:lnTo>
                  <a:lnTo>
                    <a:pt x="5458" y="8039"/>
                  </a:lnTo>
                  <a:lnTo>
                    <a:pt x="0" y="11508"/>
                  </a:lnTo>
                  <a:lnTo>
                    <a:pt x="0" y="21600"/>
                  </a:lnTo>
                  <a:lnTo>
                    <a:pt x="5028" y="18524"/>
                  </a:lnTo>
                  <a:lnTo>
                    <a:pt x="10277" y="15036"/>
                  </a:lnTo>
                  <a:lnTo>
                    <a:pt x="12401" y="13426"/>
                  </a:lnTo>
                  <a:lnTo>
                    <a:pt x="21600" y="13426"/>
                  </a:lnTo>
                  <a:lnTo>
                    <a:pt x="21600" y="1635"/>
                  </a:lnTo>
                  <a:lnTo>
                    <a:pt x="21433" y="959"/>
                  </a:lnTo>
                  <a:lnTo>
                    <a:pt x="21119" y="567"/>
                  </a:lnTo>
                  <a:lnTo>
                    <a:pt x="20785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26" name="object 5"/>
          <p:cNvSpPr/>
          <p:nvPr/>
        </p:nvSpPr>
        <p:spPr>
          <a:xfrm>
            <a:off x="8332851" y="1919097"/>
            <a:ext cx="152147" cy="334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66" y="0"/>
                </a:moveTo>
                <a:lnTo>
                  <a:pt x="4724" y="1157"/>
                </a:lnTo>
                <a:lnTo>
                  <a:pt x="1587" y="3970"/>
                </a:lnTo>
                <a:lnTo>
                  <a:pt x="410" y="6587"/>
                </a:lnTo>
                <a:lnTo>
                  <a:pt x="63" y="9280"/>
                </a:lnTo>
                <a:lnTo>
                  <a:pt x="0" y="10837"/>
                </a:lnTo>
                <a:lnTo>
                  <a:pt x="16" y="11600"/>
                </a:lnTo>
                <a:lnTo>
                  <a:pt x="234" y="14176"/>
                </a:lnTo>
                <a:lnTo>
                  <a:pt x="1086" y="16859"/>
                </a:lnTo>
                <a:lnTo>
                  <a:pt x="2885" y="19229"/>
                </a:lnTo>
                <a:lnTo>
                  <a:pt x="7239" y="21322"/>
                </a:lnTo>
                <a:lnTo>
                  <a:pt x="10566" y="21600"/>
                </a:lnTo>
                <a:lnTo>
                  <a:pt x="12300" y="21531"/>
                </a:lnTo>
                <a:lnTo>
                  <a:pt x="17431" y="19891"/>
                </a:lnTo>
                <a:lnTo>
                  <a:pt x="20286" y="16859"/>
                </a:lnTo>
                <a:lnTo>
                  <a:pt x="21239" y="14176"/>
                </a:lnTo>
                <a:lnTo>
                  <a:pt x="21577" y="11600"/>
                </a:lnTo>
                <a:lnTo>
                  <a:pt x="21600" y="10837"/>
                </a:lnTo>
                <a:lnTo>
                  <a:pt x="21577" y="10085"/>
                </a:lnTo>
                <a:lnTo>
                  <a:pt x="21239" y="7514"/>
                </a:lnTo>
                <a:lnTo>
                  <a:pt x="20286" y="4815"/>
                </a:lnTo>
                <a:lnTo>
                  <a:pt x="18336" y="2437"/>
                </a:lnTo>
                <a:lnTo>
                  <a:pt x="13851" y="289"/>
                </a:lnTo>
                <a:lnTo>
                  <a:pt x="105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7" name="object 6"/>
          <p:cNvSpPr/>
          <p:nvPr/>
        </p:nvSpPr>
        <p:spPr>
          <a:xfrm>
            <a:off x="8619235" y="1883281"/>
            <a:ext cx="148210" cy="41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19" y="173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401" y="21600"/>
                </a:lnTo>
                <a:lnTo>
                  <a:pt x="12401" y="4089"/>
                </a:lnTo>
                <a:lnTo>
                  <a:pt x="12054" y="4183"/>
                </a:lnTo>
                <a:lnTo>
                  <a:pt x="7087" y="5239"/>
                </a:lnTo>
                <a:lnTo>
                  <a:pt x="0" y="6578"/>
                </a:lnTo>
                <a:lnTo>
                  <a:pt x="0" y="3505"/>
                </a:lnTo>
                <a:lnTo>
                  <a:pt x="1912" y="3185"/>
                </a:lnTo>
                <a:lnTo>
                  <a:pt x="3732" y="2833"/>
                </a:lnTo>
                <a:lnTo>
                  <a:pt x="8678" y="1579"/>
                </a:lnTo>
                <a:lnTo>
                  <a:pt x="11816" y="564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8" name="object 7"/>
          <p:cNvSpPr/>
          <p:nvPr/>
        </p:nvSpPr>
        <p:spPr>
          <a:xfrm>
            <a:off x="8267954" y="1865883"/>
            <a:ext cx="281941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4" y="0"/>
                </a:moveTo>
                <a:lnTo>
                  <a:pt x="13716" y="247"/>
                </a:lnTo>
                <a:lnTo>
                  <a:pt x="17170" y="1517"/>
                </a:lnTo>
                <a:lnTo>
                  <a:pt x="19498" y="3531"/>
                </a:lnTo>
                <a:lnTo>
                  <a:pt x="20879" y="6074"/>
                </a:lnTo>
                <a:lnTo>
                  <a:pt x="21350" y="7966"/>
                </a:lnTo>
                <a:lnTo>
                  <a:pt x="21572" y="9868"/>
                </a:lnTo>
                <a:lnTo>
                  <a:pt x="21600" y="10815"/>
                </a:lnTo>
                <a:lnTo>
                  <a:pt x="21572" y="11772"/>
                </a:lnTo>
                <a:lnTo>
                  <a:pt x="21350" y="13688"/>
                </a:lnTo>
                <a:lnTo>
                  <a:pt x="20879" y="15582"/>
                </a:lnTo>
                <a:lnTo>
                  <a:pt x="19498" y="18125"/>
                </a:lnTo>
                <a:lnTo>
                  <a:pt x="17170" y="20110"/>
                </a:lnTo>
                <a:lnTo>
                  <a:pt x="13716" y="21358"/>
                </a:lnTo>
                <a:lnTo>
                  <a:pt x="10674" y="21600"/>
                </a:lnTo>
                <a:lnTo>
                  <a:pt x="9081" y="21539"/>
                </a:lnTo>
                <a:lnTo>
                  <a:pt x="5235" y="20630"/>
                </a:lnTo>
                <a:lnTo>
                  <a:pt x="2612" y="18856"/>
                </a:lnTo>
                <a:lnTo>
                  <a:pt x="1006" y="16473"/>
                </a:lnTo>
                <a:lnTo>
                  <a:pt x="409" y="14644"/>
                </a:lnTo>
                <a:lnTo>
                  <a:pt x="102" y="12730"/>
                </a:lnTo>
                <a:lnTo>
                  <a:pt x="0" y="10815"/>
                </a:lnTo>
                <a:lnTo>
                  <a:pt x="26" y="9868"/>
                </a:lnTo>
                <a:lnTo>
                  <a:pt x="230" y="7966"/>
                </a:lnTo>
                <a:lnTo>
                  <a:pt x="660" y="6074"/>
                </a:lnTo>
                <a:lnTo>
                  <a:pt x="1975" y="3531"/>
                </a:lnTo>
                <a:lnTo>
                  <a:pt x="4226" y="1517"/>
                </a:lnTo>
                <a:lnTo>
                  <a:pt x="7615" y="247"/>
                </a:lnTo>
                <a:lnTo>
                  <a:pt x="1067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9" name="object 8"/>
          <p:cNvSpPr/>
          <p:nvPr/>
        </p:nvSpPr>
        <p:spPr>
          <a:xfrm>
            <a:off x="8896222" y="2063113"/>
            <a:ext cx="113411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0" name="object 9"/>
          <p:cNvSpPr/>
          <p:nvPr/>
        </p:nvSpPr>
        <p:spPr>
          <a:xfrm>
            <a:off x="8398891" y="273385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1" name="object 10"/>
          <p:cNvSpPr/>
          <p:nvPr/>
        </p:nvSpPr>
        <p:spPr>
          <a:xfrm>
            <a:off x="8398891" y="273385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41" name="object 11"/>
          <p:cNvGrpSpPr/>
          <p:nvPr/>
        </p:nvGrpSpPr>
        <p:grpSpPr>
          <a:xfrm>
            <a:off x="8565260" y="2676779"/>
            <a:ext cx="382271" cy="132463"/>
            <a:chOff x="0" y="0"/>
            <a:chExt cx="382270" cy="132461"/>
          </a:xfrm>
        </p:grpSpPr>
        <p:sp>
          <p:nvSpPr>
            <p:cNvPr id="1932" name="도형"/>
            <p:cNvSpPr/>
            <p:nvPr/>
          </p:nvSpPr>
          <p:spPr>
            <a:xfrm>
              <a:off x="291719" y="88265"/>
              <a:ext cx="90552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lnTo>
                    <a:pt x="0" y="0"/>
                  </a:lnTo>
                  <a:lnTo>
                    <a:pt x="30" y="21103"/>
                  </a:lnTo>
                  <a:lnTo>
                    <a:pt x="151" y="21289"/>
                  </a:lnTo>
                  <a:lnTo>
                    <a:pt x="242" y="21476"/>
                  </a:lnTo>
                  <a:lnTo>
                    <a:pt x="424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33" y="17566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3" name="직사각형"/>
            <p:cNvSpPr/>
            <p:nvPr/>
          </p:nvSpPr>
          <p:spPr>
            <a:xfrm>
              <a:off x="366776" y="0"/>
              <a:ext cx="12701" cy="100585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4" name="도형"/>
            <p:cNvSpPr/>
            <p:nvPr/>
          </p:nvSpPr>
          <p:spPr>
            <a:xfrm>
              <a:off x="271272" y="2159"/>
              <a:ext cx="58639" cy="70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0" y="0"/>
                  </a:moveTo>
                  <a:lnTo>
                    <a:pt x="10853" y="0"/>
                  </a:lnTo>
                  <a:lnTo>
                    <a:pt x="9076" y="271"/>
                  </a:lnTo>
                  <a:lnTo>
                    <a:pt x="7532" y="813"/>
                  </a:lnTo>
                  <a:lnTo>
                    <a:pt x="5941" y="1355"/>
                  </a:lnTo>
                  <a:lnTo>
                    <a:pt x="0" y="9252"/>
                  </a:lnTo>
                  <a:lnTo>
                    <a:pt x="7" y="12387"/>
                  </a:lnTo>
                  <a:lnTo>
                    <a:pt x="7532" y="20787"/>
                  </a:lnTo>
                  <a:lnTo>
                    <a:pt x="9076" y="21329"/>
                  </a:lnTo>
                  <a:lnTo>
                    <a:pt x="10853" y="21600"/>
                  </a:lnTo>
                  <a:lnTo>
                    <a:pt x="14690" y="21600"/>
                  </a:lnTo>
                  <a:lnTo>
                    <a:pt x="16467" y="21329"/>
                  </a:lnTo>
                  <a:lnTo>
                    <a:pt x="18011" y="20787"/>
                  </a:lnTo>
                  <a:lnTo>
                    <a:pt x="19602" y="20284"/>
                  </a:lnTo>
                  <a:lnTo>
                    <a:pt x="20912" y="19548"/>
                  </a:lnTo>
                  <a:lnTo>
                    <a:pt x="21600" y="18929"/>
                  </a:lnTo>
                  <a:lnTo>
                    <a:pt x="9871" y="18929"/>
                  </a:lnTo>
                  <a:lnTo>
                    <a:pt x="7625" y="18155"/>
                  </a:lnTo>
                  <a:lnTo>
                    <a:pt x="4491" y="15019"/>
                  </a:lnTo>
                  <a:lnTo>
                    <a:pt x="3696" y="13123"/>
                  </a:lnTo>
                  <a:lnTo>
                    <a:pt x="3696" y="8516"/>
                  </a:lnTo>
                  <a:lnTo>
                    <a:pt x="4491" y="6581"/>
                  </a:lnTo>
                  <a:lnTo>
                    <a:pt x="6082" y="4994"/>
                  </a:lnTo>
                  <a:lnTo>
                    <a:pt x="7625" y="3406"/>
                  </a:lnTo>
                  <a:lnTo>
                    <a:pt x="9871" y="2594"/>
                  </a:lnTo>
                  <a:lnTo>
                    <a:pt x="21448" y="2594"/>
                  </a:lnTo>
                  <a:lnTo>
                    <a:pt x="20865" y="2090"/>
                  </a:lnTo>
                  <a:lnTo>
                    <a:pt x="19555" y="1355"/>
                  </a:lnTo>
                  <a:lnTo>
                    <a:pt x="18011" y="813"/>
                  </a:lnTo>
                  <a:lnTo>
                    <a:pt x="16420" y="271"/>
                  </a:lnTo>
                  <a:lnTo>
                    <a:pt x="1469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5" name="도형"/>
            <p:cNvSpPr/>
            <p:nvPr/>
          </p:nvSpPr>
          <p:spPr>
            <a:xfrm>
              <a:off x="313944" y="10668"/>
              <a:ext cx="26671" cy="53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97" y="0"/>
                  </a:moveTo>
                  <a:lnTo>
                    <a:pt x="0" y="0"/>
                  </a:lnTo>
                  <a:lnTo>
                    <a:pt x="4937" y="1075"/>
                  </a:lnTo>
                  <a:lnTo>
                    <a:pt x="8434" y="3173"/>
                  </a:lnTo>
                  <a:lnTo>
                    <a:pt x="11829" y="5272"/>
                  </a:lnTo>
                  <a:lnTo>
                    <a:pt x="13577" y="7831"/>
                  </a:lnTo>
                  <a:lnTo>
                    <a:pt x="13577" y="13922"/>
                  </a:lnTo>
                  <a:lnTo>
                    <a:pt x="11829" y="16430"/>
                  </a:lnTo>
                  <a:lnTo>
                    <a:pt x="8434" y="18529"/>
                  </a:lnTo>
                  <a:lnTo>
                    <a:pt x="4937" y="20576"/>
                  </a:lnTo>
                  <a:lnTo>
                    <a:pt x="0" y="21600"/>
                  </a:lnTo>
                  <a:lnTo>
                    <a:pt x="12931" y="21600"/>
                  </a:lnTo>
                  <a:lnTo>
                    <a:pt x="13881" y="21088"/>
                  </a:lnTo>
                  <a:lnTo>
                    <a:pt x="16251" y="19860"/>
                  </a:lnTo>
                  <a:lnTo>
                    <a:pt x="18206" y="18375"/>
                  </a:lnTo>
                  <a:lnTo>
                    <a:pt x="20880" y="14895"/>
                  </a:lnTo>
                  <a:lnTo>
                    <a:pt x="21600" y="12950"/>
                  </a:lnTo>
                  <a:lnTo>
                    <a:pt x="21600" y="8804"/>
                  </a:lnTo>
                  <a:lnTo>
                    <a:pt x="20880" y="6910"/>
                  </a:lnTo>
                  <a:lnTo>
                    <a:pt x="19543" y="5170"/>
                  </a:lnTo>
                  <a:lnTo>
                    <a:pt x="18206" y="3378"/>
                  </a:lnTo>
                  <a:lnTo>
                    <a:pt x="16251" y="1894"/>
                  </a:lnTo>
                  <a:lnTo>
                    <a:pt x="1259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6" name="직사각형"/>
            <p:cNvSpPr/>
            <p:nvPr/>
          </p:nvSpPr>
          <p:spPr>
            <a:xfrm>
              <a:off x="132588" y="104458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7" name="도형"/>
            <p:cNvSpPr/>
            <p:nvPr/>
          </p:nvSpPr>
          <p:spPr>
            <a:xfrm>
              <a:off x="147827" y="11557"/>
              <a:ext cx="93728" cy="9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61" y="0"/>
                  </a:moveTo>
                  <a:lnTo>
                    <a:pt x="0" y="0"/>
                  </a:lnTo>
                  <a:lnTo>
                    <a:pt x="0" y="1846"/>
                  </a:lnTo>
                  <a:lnTo>
                    <a:pt x="19346" y="1846"/>
                  </a:lnTo>
                  <a:lnTo>
                    <a:pt x="19346" y="3028"/>
                  </a:lnTo>
                  <a:lnTo>
                    <a:pt x="19259" y="4441"/>
                  </a:lnTo>
                  <a:lnTo>
                    <a:pt x="18841" y="7815"/>
                  </a:lnTo>
                  <a:lnTo>
                    <a:pt x="18615" y="9488"/>
                  </a:lnTo>
                  <a:lnTo>
                    <a:pt x="18293" y="11276"/>
                  </a:lnTo>
                  <a:lnTo>
                    <a:pt x="17971" y="13121"/>
                  </a:lnTo>
                  <a:lnTo>
                    <a:pt x="17620" y="14909"/>
                  </a:lnTo>
                  <a:lnTo>
                    <a:pt x="17196" y="16784"/>
                  </a:lnTo>
                  <a:lnTo>
                    <a:pt x="16420" y="20158"/>
                  </a:lnTo>
                  <a:lnTo>
                    <a:pt x="16010" y="21600"/>
                  </a:lnTo>
                  <a:lnTo>
                    <a:pt x="18234" y="21600"/>
                  </a:lnTo>
                  <a:lnTo>
                    <a:pt x="20400" y="11449"/>
                  </a:lnTo>
                  <a:lnTo>
                    <a:pt x="20722" y="9632"/>
                  </a:lnTo>
                  <a:lnTo>
                    <a:pt x="20963" y="7758"/>
                  </a:lnTo>
                  <a:lnTo>
                    <a:pt x="21366" y="4153"/>
                  </a:lnTo>
                  <a:lnTo>
                    <a:pt x="21512" y="2365"/>
                  </a:lnTo>
                  <a:lnTo>
                    <a:pt x="21600" y="663"/>
                  </a:lnTo>
                  <a:lnTo>
                    <a:pt x="21600" y="461"/>
                  </a:lnTo>
                  <a:lnTo>
                    <a:pt x="21541" y="288"/>
                  </a:lnTo>
                  <a:lnTo>
                    <a:pt x="21454" y="173"/>
                  </a:lnTo>
                  <a:lnTo>
                    <a:pt x="21337" y="58"/>
                  </a:lnTo>
                  <a:lnTo>
                    <a:pt x="211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8" name="직사각형"/>
            <p:cNvSpPr/>
            <p:nvPr/>
          </p:nvSpPr>
          <p:spPr>
            <a:xfrm>
              <a:off x="0" y="106616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9" name="직사각형"/>
            <p:cNvSpPr/>
            <p:nvPr/>
          </p:nvSpPr>
          <p:spPr>
            <a:xfrm>
              <a:off x="55816" y="81407"/>
              <a:ext cx="12701" cy="2743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0" name="도형"/>
            <p:cNvSpPr/>
            <p:nvPr/>
          </p:nvSpPr>
          <p:spPr>
            <a:xfrm>
              <a:off x="16890" y="6985"/>
              <a:ext cx="93727" cy="7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2" y="0"/>
                  </a:moveTo>
                  <a:lnTo>
                    <a:pt x="0" y="0"/>
                  </a:lnTo>
                  <a:lnTo>
                    <a:pt x="0" y="2322"/>
                  </a:lnTo>
                  <a:lnTo>
                    <a:pt x="18117" y="2322"/>
                  </a:lnTo>
                  <a:lnTo>
                    <a:pt x="18117" y="9731"/>
                  </a:lnTo>
                  <a:lnTo>
                    <a:pt x="527" y="9731"/>
                  </a:lnTo>
                  <a:lnTo>
                    <a:pt x="351" y="9805"/>
                  </a:lnTo>
                  <a:lnTo>
                    <a:pt x="263" y="9952"/>
                  </a:lnTo>
                  <a:lnTo>
                    <a:pt x="146" y="10063"/>
                  </a:lnTo>
                  <a:lnTo>
                    <a:pt x="146" y="21231"/>
                  </a:lnTo>
                  <a:lnTo>
                    <a:pt x="263" y="21379"/>
                  </a:lnTo>
                  <a:lnTo>
                    <a:pt x="351" y="21526"/>
                  </a:lnTo>
                  <a:lnTo>
                    <a:pt x="527" y="21600"/>
                  </a:lnTo>
                  <a:lnTo>
                    <a:pt x="21600" y="21600"/>
                  </a:lnTo>
                  <a:lnTo>
                    <a:pt x="21600" y="19278"/>
                  </a:lnTo>
                  <a:lnTo>
                    <a:pt x="2283" y="19278"/>
                  </a:lnTo>
                  <a:lnTo>
                    <a:pt x="2283" y="12053"/>
                  </a:lnTo>
                  <a:lnTo>
                    <a:pt x="19902" y="12053"/>
                  </a:lnTo>
                  <a:lnTo>
                    <a:pt x="20078" y="11980"/>
                  </a:lnTo>
                  <a:lnTo>
                    <a:pt x="20283" y="11722"/>
                  </a:lnTo>
                  <a:lnTo>
                    <a:pt x="20341" y="11500"/>
                  </a:lnTo>
                  <a:lnTo>
                    <a:pt x="20341" y="590"/>
                  </a:lnTo>
                  <a:lnTo>
                    <a:pt x="20283" y="369"/>
                  </a:lnTo>
                  <a:lnTo>
                    <a:pt x="20195" y="221"/>
                  </a:lnTo>
                  <a:lnTo>
                    <a:pt x="20078" y="73"/>
                  </a:lnTo>
                  <a:lnTo>
                    <a:pt x="19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42" name="object 12"/>
          <p:cNvSpPr/>
          <p:nvPr/>
        </p:nvSpPr>
        <p:spPr>
          <a:xfrm>
            <a:off x="8560689" y="2672207"/>
            <a:ext cx="391415" cy="1416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3" name="object 13"/>
          <p:cNvSpPr/>
          <p:nvPr/>
        </p:nvSpPr>
        <p:spPr>
          <a:xfrm>
            <a:off x="9020429" y="2784981"/>
            <a:ext cx="14987" cy="3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20" y="0"/>
                </a:moveTo>
                <a:lnTo>
                  <a:pt x="0" y="0"/>
                </a:lnTo>
                <a:lnTo>
                  <a:pt x="0" y="9493"/>
                </a:lnTo>
                <a:lnTo>
                  <a:pt x="10617" y="9493"/>
                </a:lnTo>
                <a:lnTo>
                  <a:pt x="10983" y="11758"/>
                </a:lnTo>
                <a:lnTo>
                  <a:pt x="10434" y="13761"/>
                </a:lnTo>
                <a:lnTo>
                  <a:pt x="8786" y="15590"/>
                </a:lnTo>
                <a:lnTo>
                  <a:pt x="7138" y="17506"/>
                </a:lnTo>
                <a:lnTo>
                  <a:pt x="4576" y="18639"/>
                </a:lnTo>
                <a:lnTo>
                  <a:pt x="1464" y="18988"/>
                </a:lnTo>
                <a:lnTo>
                  <a:pt x="1464" y="21600"/>
                </a:lnTo>
                <a:lnTo>
                  <a:pt x="21600" y="12019"/>
                </a:lnTo>
                <a:lnTo>
                  <a:pt x="21600" y="1219"/>
                </a:lnTo>
                <a:lnTo>
                  <a:pt x="21232" y="783"/>
                </a:lnTo>
                <a:lnTo>
                  <a:pt x="20683" y="435"/>
                </a:lnTo>
                <a:lnTo>
                  <a:pt x="20136" y="174"/>
                </a:lnTo>
                <a:lnTo>
                  <a:pt x="19220" y="0"/>
                </a:lnTo>
                <a:close/>
              </a:path>
            </a:pathLst>
          </a:cu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4" name="object 14"/>
          <p:cNvSpPr/>
          <p:nvPr/>
        </p:nvSpPr>
        <p:spPr>
          <a:xfrm>
            <a:off x="9020429" y="2784981"/>
            <a:ext cx="14987" cy="3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220" y="0"/>
                </a:lnTo>
                <a:lnTo>
                  <a:pt x="20136" y="174"/>
                </a:lnTo>
                <a:lnTo>
                  <a:pt x="20683" y="435"/>
                </a:lnTo>
                <a:lnTo>
                  <a:pt x="21232" y="783"/>
                </a:lnTo>
                <a:lnTo>
                  <a:pt x="21600" y="1219"/>
                </a:lnTo>
                <a:lnTo>
                  <a:pt x="21600" y="12019"/>
                </a:lnTo>
                <a:lnTo>
                  <a:pt x="19586" y="15416"/>
                </a:lnTo>
                <a:lnTo>
                  <a:pt x="15376" y="17681"/>
                </a:lnTo>
                <a:lnTo>
                  <a:pt x="11166" y="19858"/>
                </a:lnTo>
                <a:lnTo>
                  <a:pt x="6590" y="21252"/>
                </a:lnTo>
                <a:lnTo>
                  <a:pt x="1464" y="21600"/>
                </a:lnTo>
                <a:lnTo>
                  <a:pt x="1464" y="18988"/>
                </a:lnTo>
                <a:lnTo>
                  <a:pt x="4576" y="18639"/>
                </a:lnTo>
                <a:lnTo>
                  <a:pt x="7138" y="17506"/>
                </a:lnTo>
                <a:lnTo>
                  <a:pt x="8786" y="15590"/>
                </a:lnTo>
                <a:lnTo>
                  <a:pt x="10434" y="13761"/>
                </a:lnTo>
                <a:lnTo>
                  <a:pt x="10983" y="11758"/>
                </a:lnTo>
                <a:lnTo>
                  <a:pt x="10617" y="9493"/>
                </a:lnTo>
                <a:lnTo>
                  <a:pt x="0" y="949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60" name="object 15"/>
          <p:cNvGrpSpPr/>
          <p:nvPr/>
        </p:nvGrpSpPr>
        <p:grpSpPr>
          <a:xfrm>
            <a:off x="9111867" y="2676779"/>
            <a:ext cx="510795" cy="135384"/>
            <a:chOff x="0" y="0"/>
            <a:chExt cx="510794" cy="135383"/>
          </a:xfrm>
        </p:grpSpPr>
        <p:sp>
          <p:nvSpPr>
            <p:cNvPr id="1945" name="도형"/>
            <p:cNvSpPr/>
            <p:nvPr/>
          </p:nvSpPr>
          <p:spPr>
            <a:xfrm>
              <a:off x="280034" y="89788"/>
              <a:ext cx="89791" cy="4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2" y="0"/>
                  </a:moveTo>
                  <a:lnTo>
                    <a:pt x="0" y="0"/>
                  </a:lnTo>
                  <a:lnTo>
                    <a:pt x="31" y="21086"/>
                  </a:lnTo>
                  <a:lnTo>
                    <a:pt x="153" y="21278"/>
                  </a:lnTo>
                  <a:lnTo>
                    <a:pt x="244" y="21471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422"/>
                  </a:lnTo>
                  <a:lnTo>
                    <a:pt x="2352" y="17422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6" name="직사각형"/>
            <p:cNvSpPr/>
            <p:nvPr/>
          </p:nvSpPr>
          <p:spPr>
            <a:xfrm>
              <a:off x="355027" y="42672"/>
              <a:ext cx="12701" cy="5804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7" name="도형"/>
            <p:cNvSpPr/>
            <p:nvPr/>
          </p:nvSpPr>
          <p:spPr>
            <a:xfrm>
              <a:off x="265049" y="5080"/>
              <a:ext cx="101219" cy="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" y="0"/>
                  </a:moveTo>
                  <a:lnTo>
                    <a:pt x="0" y="0"/>
                  </a:lnTo>
                  <a:lnTo>
                    <a:pt x="27" y="21318"/>
                  </a:lnTo>
                  <a:lnTo>
                    <a:pt x="108" y="21439"/>
                  </a:lnTo>
                  <a:lnTo>
                    <a:pt x="162" y="21559"/>
                  </a:lnTo>
                  <a:lnTo>
                    <a:pt x="325" y="21600"/>
                  </a:lnTo>
                  <a:lnTo>
                    <a:pt x="12440" y="21600"/>
                  </a:lnTo>
                  <a:lnTo>
                    <a:pt x="12602" y="21559"/>
                  </a:lnTo>
                  <a:lnTo>
                    <a:pt x="12765" y="21318"/>
                  </a:lnTo>
                  <a:lnTo>
                    <a:pt x="12819" y="21077"/>
                  </a:lnTo>
                  <a:lnTo>
                    <a:pt x="12819" y="19106"/>
                  </a:lnTo>
                  <a:lnTo>
                    <a:pt x="1951" y="19106"/>
                  </a:lnTo>
                  <a:lnTo>
                    <a:pt x="1951" y="10739"/>
                  </a:lnTo>
                  <a:lnTo>
                    <a:pt x="21600" y="10739"/>
                  </a:lnTo>
                  <a:lnTo>
                    <a:pt x="21600" y="9292"/>
                  </a:lnTo>
                  <a:lnTo>
                    <a:pt x="12819" y="9292"/>
                  </a:lnTo>
                  <a:lnTo>
                    <a:pt x="12819" y="8246"/>
                  </a:lnTo>
                  <a:lnTo>
                    <a:pt x="1951" y="8246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8" name="직사각형"/>
            <p:cNvSpPr/>
            <p:nvPr/>
          </p:nvSpPr>
          <p:spPr>
            <a:xfrm>
              <a:off x="355027" y="0"/>
              <a:ext cx="12701" cy="3441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9" name="도형"/>
            <p:cNvSpPr/>
            <p:nvPr/>
          </p:nvSpPr>
          <p:spPr>
            <a:xfrm>
              <a:off x="147065" y="75565"/>
              <a:ext cx="89917" cy="5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072"/>
                  </a:lnTo>
                  <a:lnTo>
                    <a:pt x="18397" y="3072"/>
                  </a:lnTo>
                  <a:lnTo>
                    <a:pt x="18397" y="9264"/>
                  </a:lnTo>
                  <a:lnTo>
                    <a:pt x="427" y="9264"/>
                  </a:lnTo>
                  <a:lnTo>
                    <a:pt x="244" y="9358"/>
                  </a:lnTo>
                  <a:lnTo>
                    <a:pt x="153" y="9500"/>
                  </a:lnTo>
                  <a:lnTo>
                    <a:pt x="61" y="9689"/>
                  </a:lnTo>
                  <a:lnTo>
                    <a:pt x="0" y="9973"/>
                  </a:lnTo>
                  <a:lnTo>
                    <a:pt x="0" y="20938"/>
                  </a:lnTo>
                  <a:lnTo>
                    <a:pt x="61" y="21222"/>
                  </a:lnTo>
                  <a:lnTo>
                    <a:pt x="153" y="21411"/>
                  </a:lnTo>
                  <a:lnTo>
                    <a:pt x="244" y="21552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670"/>
                  </a:lnTo>
                  <a:lnTo>
                    <a:pt x="2380" y="18670"/>
                  </a:lnTo>
                  <a:lnTo>
                    <a:pt x="2380" y="12336"/>
                  </a:lnTo>
                  <a:lnTo>
                    <a:pt x="20349" y="12336"/>
                  </a:lnTo>
                  <a:lnTo>
                    <a:pt x="20532" y="12242"/>
                  </a:lnTo>
                  <a:lnTo>
                    <a:pt x="20654" y="12099"/>
                  </a:lnTo>
                  <a:lnTo>
                    <a:pt x="20746" y="11958"/>
                  </a:lnTo>
                  <a:lnTo>
                    <a:pt x="20807" y="11674"/>
                  </a:lnTo>
                  <a:lnTo>
                    <a:pt x="20807" y="709"/>
                  </a:lnTo>
                  <a:lnTo>
                    <a:pt x="20746" y="425"/>
                  </a:lnTo>
                  <a:lnTo>
                    <a:pt x="20532" y="95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0" name="도형"/>
            <p:cNvSpPr/>
            <p:nvPr/>
          </p:nvSpPr>
          <p:spPr>
            <a:xfrm>
              <a:off x="0" y="6858"/>
              <a:ext cx="61976" cy="9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4" y="0"/>
                  </a:moveTo>
                  <a:lnTo>
                    <a:pt x="0" y="0"/>
                  </a:lnTo>
                  <a:lnTo>
                    <a:pt x="0" y="21220"/>
                  </a:lnTo>
                  <a:lnTo>
                    <a:pt x="88" y="21395"/>
                  </a:lnTo>
                  <a:lnTo>
                    <a:pt x="265" y="21571"/>
                  </a:lnTo>
                  <a:lnTo>
                    <a:pt x="531" y="21600"/>
                  </a:lnTo>
                  <a:lnTo>
                    <a:pt x="20981" y="21600"/>
                  </a:lnTo>
                  <a:lnTo>
                    <a:pt x="21246" y="21571"/>
                  </a:lnTo>
                  <a:lnTo>
                    <a:pt x="21512" y="21395"/>
                  </a:lnTo>
                  <a:lnTo>
                    <a:pt x="21600" y="21220"/>
                  </a:lnTo>
                  <a:lnTo>
                    <a:pt x="21600" y="19698"/>
                  </a:lnTo>
                  <a:lnTo>
                    <a:pt x="3364" y="19698"/>
                  </a:lnTo>
                  <a:lnTo>
                    <a:pt x="3364" y="10244"/>
                  </a:lnTo>
                  <a:lnTo>
                    <a:pt x="21600" y="10244"/>
                  </a:lnTo>
                  <a:lnTo>
                    <a:pt x="21600" y="8371"/>
                  </a:lnTo>
                  <a:lnTo>
                    <a:pt x="3364" y="8371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1" name="직사각형"/>
            <p:cNvSpPr/>
            <p:nvPr/>
          </p:nvSpPr>
          <p:spPr>
            <a:xfrm>
              <a:off x="386079" y="106744"/>
              <a:ext cx="12471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2" name="도형"/>
            <p:cNvSpPr/>
            <p:nvPr/>
          </p:nvSpPr>
          <p:spPr>
            <a:xfrm>
              <a:off x="406653" y="40259"/>
              <a:ext cx="74043" cy="6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89" y="0"/>
                  </a:moveTo>
                  <a:lnTo>
                    <a:pt x="1037" y="3673"/>
                  </a:lnTo>
                  <a:lnTo>
                    <a:pt x="0" y="5550"/>
                  </a:lnTo>
                  <a:lnTo>
                    <a:pt x="20" y="9982"/>
                  </a:lnTo>
                  <a:lnTo>
                    <a:pt x="10744" y="15451"/>
                  </a:lnTo>
                  <a:lnTo>
                    <a:pt x="10744" y="21600"/>
                  </a:lnTo>
                  <a:lnTo>
                    <a:pt x="13523" y="21600"/>
                  </a:lnTo>
                  <a:lnTo>
                    <a:pt x="13523" y="15451"/>
                  </a:lnTo>
                  <a:lnTo>
                    <a:pt x="16030" y="15218"/>
                  </a:lnTo>
                  <a:lnTo>
                    <a:pt x="18215" y="14758"/>
                  </a:lnTo>
                  <a:lnTo>
                    <a:pt x="20072" y="14064"/>
                  </a:lnTo>
                  <a:lnTo>
                    <a:pt x="21600" y="13136"/>
                  </a:lnTo>
                  <a:lnTo>
                    <a:pt x="9040" y="13136"/>
                  </a:lnTo>
                  <a:lnTo>
                    <a:pt x="6743" y="12617"/>
                  </a:lnTo>
                  <a:lnTo>
                    <a:pt x="3890" y="10660"/>
                  </a:lnTo>
                  <a:lnTo>
                    <a:pt x="3149" y="9342"/>
                  </a:lnTo>
                  <a:lnTo>
                    <a:pt x="3149" y="6068"/>
                  </a:lnTo>
                  <a:lnTo>
                    <a:pt x="3890" y="4791"/>
                  </a:lnTo>
                  <a:lnTo>
                    <a:pt x="5298" y="3833"/>
                  </a:lnTo>
                  <a:lnTo>
                    <a:pt x="6743" y="2875"/>
                  </a:lnTo>
                  <a:lnTo>
                    <a:pt x="9040" y="2396"/>
                  </a:lnTo>
                  <a:lnTo>
                    <a:pt x="21547" y="2396"/>
                  </a:lnTo>
                  <a:lnTo>
                    <a:pt x="21266" y="2196"/>
                  </a:lnTo>
                  <a:lnTo>
                    <a:pt x="19551" y="1230"/>
                  </a:lnTo>
                  <a:lnTo>
                    <a:pt x="17464" y="544"/>
                  </a:lnTo>
                  <a:lnTo>
                    <a:pt x="15009" y="135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3" name="도형"/>
            <p:cNvSpPr/>
            <p:nvPr/>
          </p:nvSpPr>
          <p:spPr>
            <a:xfrm>
              <a:off x="459104" y="47879"/>
              <a:ext cx="31117" cy="3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62" y="0"/>
                  </a:moveTo>
                  <a:lnTo>
                    <a:pt x="0" y="0"/>
                  </a:lnTo>
                  <a:lnTo>
                    <a:pt x="5378" y="964"/>
                  </a:lnTo>
                  <a:lnTo>
                    <a:pt x="8904" y="2890"/>
                  </a:lnTo>
                  <a:lnTo>
                    <a:pt x="12342" y="4818"/>
                  </a:lnTo>
                  <a:lnTo>
                    <a:pt x="14018" y="7387"/>
                  </a:lnTo>
                  <a:lnTo>
                    <a:pt x="14018" y="13971"/>
                  </a:lnTo>
                  <a:lnTo>
                    <a:pt x="12342" y="16622"/>
                  </a:lnTo>
                  <a:lnTo>
                    <a:pt x="5378" y="20556"/>
                  </a:lnTo>
                  <a:lnTo>
                    <a:pt x="0" y="21600"/>
                  </a:lnTo>
                  <a:lnTo>
                    <a:pt x="14988" y="21600"/>
                  </a:lnTo>
                  <a:lnTo>
                    <a:pt x="19396" y="18790"/>
                  </a:lnTo>
                  <a:lnTo>
                    <a:pt x="21600" y="15257"/>
                  </a:lnTo>
                  <a:lnTo>
                    <a:pt x="21600" y="6343"/>
                  </a:lnTo>
                  <a:lnTo>
                    <a:pt x="19131" y="2570"/>
                  </a:lnTo>
                  <a:lnTo>
                    <a:pt x="1486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4" name="직사각형"/>
            <p:cNvSpPr/>
            <p:nvPr/>
          </p:nvSpPr>
          <p:spPr>
            <a:xfrm>
              <a:off x="397636" y="21653"/>
              <a:ext cx="10122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5" name="도형"/>
            <p:cNvSpPr/>
            <p:nvPr/>
          </p:nvSpPr>
          <p:spPr>
            <a:xfrm>
              <a:off x="132460" y="6731"/>
              <a:ext cx="60072" cy="5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52"/>
                  </a:lnTo>
                  <a:lnTo>
                    <a:pt x="183" y="259"/>
                  </a:lnTo>
                  <a:lnTo>
                    <a:pt x="91" y="414"/>
                  </a:lnTo>
                  <a:lnTo>
                    <a:pt x="0" y="725"/>
                  </a:lnTo>
                  <a:lnTo>
                    <a:pt x="0" y="20926"/>
                  </a:lnTo>
                  <a:lnTo>
                    <a:pt x="91" y="21237"/>
                  </a:lnTo>
                  <a:lnTo>
                    <a:pt x="183" y="21393"/>
                  </a:lnTo>
                  <a:lnTo>
                    <a:pt x="320" y="2154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48"/>
                  </a:lnTo>
                  <a:lnTo>
                    <a:pt x="21509" y="21237"/>
                  </a:lnTo>
                  <a:lnTo>
                    <a:pt x="21600" y="20926"/>
                  </a:lnTo>
                  <a:lnTo>
                    <a:pt x="21600" y="18440"/>
                  </a:lnTo>
                  <a:lnTo>
                    <a:pt x="3288" y="18440"/>
                  </a:lnTo>
                  <a:lnTo>
                    <a:pt x="3288" y="3160"/>
                  </a:lnTo>
                  <a:lnTo>
                    <a:pt x="21600" y="3160"/>
                  </a:lnTo>
                  <a:lnTo>
                    <a:pt x="21600" y="725"/>
                  </a:lnTo>
                  <a:lnTo>
                    <a:pt x="21509" y="414"/>
                  </a:lnTo>
                  <a:lnTo>
                    <a:pt x="21372" y="259"/>
                  </a:lnTo>
                  <a:lnTo>
                    <a:pt x="21235" y="5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6" name="직사각형"/>
            <p:cNvSpPr/>
            <p:nvPr/>
          </p:nvSpPr>
          <p:spPr>
            <a:xfrm>
              <a:off x="422021" y="2094"/>
              <a:ext cx="5232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7" name="직사각형"/>
            <p:cNvSpPr/>
            <p:nvPr/>
          </p:nvSpPr>
          <p:spPr>
            <a:xfrm>
              <a:off x="222503" y="0"/>
              <a:ext cx="12701" cy="6870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8" name="직사각형"/>
            <p:cNvSpPr/>
            <p:nvPr/>
          </p:nvSpPr>
          <p:spPr>
            <a:xfrm>
              <a:off x="88963" y="0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9" name="도형"/>
            <p:cNvSpPr/>
            <p:nvPr/>
          </p:nvSpPr>
          <p:spPr>
            <a:xfrm>
              <a:off x="52324" y="5080"/>
              <a:ext cx="313944" cy="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395"/>
                  </a:moveTo>
                  <a:lnTo>
                    <a:pt x="18149" y="8395"/>
                  </a:lnTo>
                  <a:lnTo>
                    <a:pt x="18149" y="14934"/>
                  </a:lnTo>
                  <a:lnTo>
                    <a:pt x="18769" y="14934"/>
                  </a:lnTo>
                  <a:lnTo>
                    <a:pt x="18769" y="9307"/>
                  </a:lnTo>
                  <a:lnTo>
                    <a:pt x="21600" y="9307"/>
                  </a:lnTo>
                  <a:lnTo>
                    <a:pt x="21600" y="8395"/>
                  </a:lnTo>
                  <a:close/>
                  <a:moveTo>
                    <a:pt x="9647" y="2327"/>
                  </a:moveTo>
                  <a:lnTo>
                    <a:pt x="9026" y="2327"/>
                  </a:lnTo>
                  <a:lnTo>
                    <a:pt x="9026" y="11602"/>
                  </a:lnTo>
                  <a:lnTo>
                    <a:pt x="9647" y="11602"/>
                  </a:lnTo>
                  <a:lnTo>
                    <a:pt x="9647" y="2327"/>
                  </a:lnTo>
                  <a:close/>
                  <a:moveTo>
                    <a:pt x="18769" y="0"/>
                  </a:moveTo>
                  <a:lnTo>
                    <a:pt x="18149" y="0"/>
                  </a:lnTo>
                  <a:lnTo>
                    <a:pt x="18149" y="6445"/>
                  </a:lnTo>
                  <a:lnTo>
                    <a:pt x="18769" y="6445"/>
                  </a:lnTo>
                  <a:lnTo>
                    <a:pt x="18769" y="0"/>
                  </a:lnTo>
                  <a:close/>
                  <a:moveTo>
                    <a:pt x="664" y="11445"/>
                  </a:moveTo>
                  <a:lnTo>
                    <a:pt x="0" y="11445"/>
                  </a:lnTo>
                  <a:lnTo>
                    <a:pt x="0" y="21600"/>
                  </a:lnTo>
                  <a:lnTo>
                    <a:pt x="664" y="21600"/>
                  </a:lnTo>
                  <a:lnTo>
                    <a:pt x="664" y="11445"/>
                  </a:lnTo>
                  <a:close/>
                  <a:moveTo>
                    <a:pt x="664" y="440"/>
                  </a:moveTo>
                  <a:lnTo>
                    <a:pt x="0" y="440"/>
                  </a:lnTo>
                  <a:lnTo>
                    <a:pt x="0" y="9432"/>
                  </a:lnTo>
                  <a:lnTo>
                    <a:pt x="664" y="9432"/>
                  </a:lnTo>
                  <a:lnTo>
                    <a:pt x="664" y="44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61" name="object 16"/>
          <p:cNvSpPr/>
          <p:nvPr/>
        </p:nvSpPr>
        <p:spPr>
          <a:xfrm>
            <a:off x="9391904" y="2766566"/>
            <a:ext cx="89790" cy="42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421"/>
                </a:lnTo>
                <a:lnTo>
                  <a:pt x="21600" y="17421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471"/>
                </a:lnTo>
                <a:lnTo>
                  <a:pt x="153" y="21279"/>
                </a:lnTo>
                <a:lnTo>
                  <a:pt x="30" y="21086"/>
                </a:lnTo>
                <a:lnTo>
                  <a:pt x="0" y="20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2" name="object 17"/>
          <p:cNvSpPr/>
          <p:nvPr/>
        </p:nvSpPr>
        <p:spPr>
          <a:xfrm>
            <a:off x="9258934" y="2752344"/>
            <a:ext cx="89917" cy="5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9" y="0"/>
                </a:lnTo>
                <a:lnTo>
                  <a:pt x="20532" y="94"/>
                </a:lnTo>
                <a:lnTo>
                  <a:pt x="20746" y="425"/>
                </a:lnTo>
                <a:lnTo>
                  <a:pt x="20807" y="709"/>
                </a:lnTo>
                <a:lnTo>
                  <a:pt x="20807" y="11674"/>
                </a:lnTo>
                <a:lnTo>
                  <a:pt x="20746" y="11958"/>
                </a:lnTo>
                <a:lnTo>
                  <a:pt x="20654" y="12100"/>
                </a:lnTo>
                <a:lnTo>
                  <a:pt x="20532" y="12241"/>
                </a:lnTo>
                <a:lnTo>
                  <a:pt x="20349" y="12336"/>
                </a:lnTo>
                <a:lnTo>
                  <a:pt x="2380" y="12336"/>
                </a:lnTo>
                <a:lnTo>
                  <a:pt x="2380" y="18670"/>
                </a:lnTo>
                <a:lnTo>
                  <a:pt x="21600" y="18670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553"/>
                </a:lnTo>
                <a:lnTo>
                  <a:pt x="153" y="21411"/>
                </a:lnTo>
                <a:lnTo>
                  <a:pt x="61" y="21222"/>
                </a:lnTo>
                <a:lnTo>
                  <a:pt x="0" y="20938"/>
                </a:lnTo>
                <a:lnTo>
                  <a:pt x="0" y="9973"/>
                </a:lnTo>
                <a:lnTo>
                  <a:pt x="61" y="9689"/>
                </a:lnTo>
                <a:lnTo>
                  <a:pt x="153" y="9500"/>
                </a:lnTo>
                <a:lnTo>
                  <a:pt x="244" y="9358"/>
                </a:lnTo>
                <a:lnTo>
                  <a:pt x="427" y="9264"/>
                </a:lnTo>
                <a:lnTo>
                  <a:pt x="18397" y="9264"/>
                </a:lnTo>
                <a:lnTo>
                  <a:pt x="18397" y="3072"/>
                </a:lnTo>
                <a:lnTo>
                  <a:pt x="0" y="30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3" name="object 18"/>
          <p:cNvSpPr/>
          <p:nvPr/>
        </p:nvSpPr>
        <p:spPr>
          <a:xfrm>
            <a:off x="9121519" y="2728085"/>
            <a:ext cx="42674" cy="41023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4" name="object 19"/>
          <p:cNvSpPr/>
          <p:nvPr/>
        </p:nvSpPr>
        <p:spPr>
          <a:xfrm>
            <a:off x="9529318" y="2724656"/>
            <a:ext cx="61851" cy="3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2" y="0"/>
                </a:moveTo>
                <a:lnTo>
                  <a:pt x="7052" y="0"/>
                </a:lnTo>
                <a:lnTo>
                  <a:pt x="4302" y="964"/>
                </a:lnTo>
                <a:lnTo>
                  <a:pt x="2572" y="2890"/>
                </a:lnTo>
                <a:lnTo>
                  <a:pt x="887" y="4817"/>
                </a:lnTo>
                <a:lnTo>
                  <a:pt x="0" y="7387"/>
                </a:lnTo>
                <a:lnTo>
                  <a:pt x="0" y="13972"/>
                </a:lnTo>
                <a:lnTo>
                  <a:pt x="887" y="16621"/>
                </a:lnTo>
                <a:lnTo>
                  <a:pt x="2572" y="18549"/>
                </a:lnTo>
                <a:lnTo>
                  <a:pt x="4302" y="20557"/>
                </a:lnTo>
                <a:lnTo>
                  <a:pt x="7052" y="21600"/>
                </a:lnTo>
                <a:lnTo>
                  <a:pt x="14547" y="21600"/>
                </a:lnTo>
                <a:lnTo>
                  <a:pt x="17253" y="20557"/>
                </a:lnTo>
                <a:lnTo>
                  <a:pt x="19027" y="18549"/>
                </a:lnTo>
                <a:lnTo>
                  <a:pt x="20757" y="16621"/>
                </a:lnTo>
                <a:lnTo>
                  <a:pt x="21600" y="13972"/>
                </a:lnTo>
                <a:lnTo>
                  <a:pt x="21600" y="7387"/>
                </a:lnTo>
                <a:lnTo>
                  <a:pt x="20757" y="4817"/>
                </a:lnTo>
                <a:lnTo>
                  <a:pt x="19027" y="2890"/>
                </a:lnTo>
                <a:lnTo>
                  <a:pt x="17253" y="964"/>
                </a:lnTo>
                <a:lnTo>
                  <a:pt x="14547" y="0"/>
                </a:lnTo>
                <a:lnTo>
                  <a:pt x="108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5" name="object 20"/>
          <p:cNvSpPr/>
          <p:nvPr/>
        </p:nvSpPr>
        <p:spPr>
          <a:xfrm>
            <a:off x="9497948" y="2717038"/>
            <a:ext cx="124715" cy="76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7421" y="3279"/>
                </a:lnTo>
                <a:lnTo>
                  <a:pt x="18037" y="4954"/>
                </a:lnTo>
                <a:lnTo>
                  <a:pt x="18037" y="8911"/>
                </a:lnTo>
                <a:lnTo>
                  <a:pt x="11592" y="13794"/>
                </a:lnTo>
                <a:lnTo>
                  <a:pt x="11592" y="19283"/>
                </a:lnTo>
                <a:lnTo>
                  <a:pt x="21600" y="19283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283"/>
                </a:lnTo>
                <a:lnTo>
                  <a:pt x="9942" y="19283"/>
                </a:lnTo>
                <a:lnTo>
                  <a:pt x="9942" y="13794"/>
                </a:lnTo>
                <a:lnTo>
                  <a:pt x="3563" y="8875"/>
                </a:lnTo>
                <a:lnTo>
                  <a:pt x="3563" y="4954"/>
                </a:lnTo>
                <a:lnTo>
                  <a:pt x="9113" y="121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6" name="object 21"/>
          <p:cNvSpPr/>
          <p:nvPr/>
        </p:nvSpPr>
        <p:spPr>
          <a:xfrm>
            <a:off x="9386061" y="2715766"/>
            <a:ext cx="41912" cy="26418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7" name="object 22"/>
          <p:cNvSpPr/>
          <p:nvPr/>
        </p:nvSpPr>
        <p:spPr>
          <a:xfrm>
            <a:off x="9504933" y="2704781"/>
            <a:ext cx="110363" cy="1"/>
          </a:xfrm>
          <a:prstGeom prst="line">
            <a:avLst/>
          </a:prstGeom>
          <a:ln w="1739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8" name="object 23"/>
          <p:cNvSpPr/>
          <p:nvPr/>
        </p:nvSpPr>
        <p:spPr>
          <a:xfrm>
            <a:off x="9253473" y="2691257"/>
            <a:ext cx="41911" cy="3746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9" name="object 24"/>
          <p:cNvSpPr/>
          <p:nvPr/>
        </p:nvSpPr>
        <p:spPr>
          <a:xfrm>
            <a:off x="9111867" y="2683635"/>
            <a:ext cx="61977" cy="93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364" y="0"/>
                </a:lnTo>
                <a:lnTo>
                  <a:pt x="3364" y="8371"/>
                </a:lnTo>
                <a:lnTo>
                  <a:pt x="18236" y="8371"/>
                </a:lnTo>
                <a:lnTo>
                  <a:pt x="18236" y="0"/>
                </a:lnTo>
                <a:lnTo>
                  <a:pt x="21600" y="0"/>
                </a:lnTo>
                <a:lnTo>
                  <a:pt x="21600" y="21220"/>
                </a:lnTo>
                <a:lnTo>
                  <a:pt x="21512" y="21395"/>
                </a:lnTo>
                <a:lnTo>
                  <a:pt x="21379" y="21483"/>
                </a:lnTo>
                <a:lnTo>
                  <a:pt x="21246" y="21571"/>
                </a:lnTo>
                <a:lnTo>
                  <a:pt x="20981" y="21600"/>
                </a:lnTo>
                <a:lnTo>
                  <a:pt x="531" y="21600"/>
                </a:lnTo>
                <a:lnTo>
                  <a:pt x="265" y="21571"/>
                </a:lnTo>
                <a:lnTo>
                  <a:pt x="177" y="21483"/>
                </a:lnTo>
                <a:lnTo>
                  <a:pt x="88" y="21395"/>
                </a:lnTo>
                <a:lnTo>
                  <a:pt x="0" y="212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0" name="object 25"/>
          <p:cNvSpPr/>
          <p:nvPr/>
        </p:nvSpPr>
        <p:spPr>
          <a:xfrm>
            <a:off x="9244330" y="2683510"/>
            <a:ext cx="60072" cy="5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0961" y="0"/>
                </a:lnTo>
                <a:lnTo>
                  <a:pt x="21234" y="51"/>
                </a:lnTo>
                <a:lnTo>
                  <a:pt x="21372" y="259"/>
                </a:lnTo>
                <a:lnTo>
                  <a:pt x="21509" y="414"/>
                </a:lnTo>
                <a:lnTo>
                  <a:pt x="21600" y="725"/>
                </a:lnTo>
                <a:lnTo>
                  <a:pt x="21600" y="20926"/>
                </a:lnTo>
                <a:lnTo>
                  <a:pt x="21509" y="21237"/>
                </a:lnTo>
                <a:lnTo>
                  <a:pt x="21372" y="21392"/>
                </a:lnTo>
                <a:lnTo>
                  <a:pt x="21234" y="21548"/>
                </a:lnTo>
                <a:lnTo>
                  <a:pt x="20961" y="21600"/>
                </a:lnTo>
                <a:lnTo>
                  <a:pt x="593" y="21600"/>
                </a:lnTo>
                <a:lnTo>
                  <a:pt x="320" y="21548"/>
                </a:lnTo>
                <a:lnTo>
                  <a:pt x="183" y="21392"/>
                </a:lnTo>
                <a:lnTo>
                  <a:pt x="91" y="21237"/>
                </a:lnTo>
                <a:lnTo>
                  <a:pt x="0" y="20926"/>
                </a:lnTo>
                <a:lnTo>
                  <a:pt x="0" y="725"/>
                </a:lnTo>
                <a:lnTo>
                  <a:pt x="91" y="414"/>
                </a:lnTo>
                <a:lnTo>
                  <a:pt x="183" y="259"/>
                </a:lnTo>
                <a:lnTo>
                  <a:pt x="320" y="51"/>
                </a:lnTo>
                <a:lnTo>
                  <a:pt x="593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1" name="object 26"/>
          <p:cNvSpPr/>
          <p:nvPr/>
        </p:nvSpPr>
        <p:spPr>
          <a:xfrm>
            <a:off x="9533890" y="2678873"/>
            <a:ext cx="52326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2" name="object 27"/>
          <p:cNvSpPr/>
          <p:nvPr/>
        </p:nvSpPr>
        <p:spPr>
          <a:xfrm>
            <a:off x="9376918" y="2676779"/>
            <a:ext cx="101219" cy="1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9152"/>
                </a:lnTo>
                <a:lnTo>
                  <a:pt x="12819" y="9152"/>
                </a:lnTo>
                <a:lnTo>
                  <a:pt x="12819" y="15362"/>
                </a:lnTo>
                <a:lnTo>
                  <a:pt x="12765" y="15526"/>
                </a:lnTo>
                <a:lnTo>
                  <a:pt x="12683" y="15608"/>
                </a:lnTo>
                <a:lnTo>
                  <a:pt x="12602" y="15689"/>
                </a:lnTo>
                <a:lnTo>
                  <a:pt x="12440" y="15717"/>
                </a:lnTo>
                <a:lnTo>
                  <a:pt x="325" y="15717"/>
                </a:lnTo>
                <a:lnTo>
                  <a:pt x="162" y="15689"/>
                </a:lnTo>
                <a:lnTo>
                  <a:pt x="108" y="15608"/>
                </a:lnTo>
                <a:lnTo>
                  <a:pt x="27" y="15526"/>
                </a:lnTo>
                <a:lnTo>
                  <a:pt x="0" y="15362"/>
                </a:lnTo>
                <a:lnTo>
                  <a:pt x="0" y="1090"/>
                </a:lnTo>
                <a:lnTo>
                  <a:pt x="1951" y="1090"/>
                </a:lnTo>
                <a:lnTo>
                  <a:pt x="1951" y="6673"/>
                </a:lnTo>
                <a:lnTo>
                  <a:pt x="10895" y="6673"/>
                </a:lnTo>
                <a:lnTo>
                  <a:pt x="10895" y="1090"/>
                </a:lnTo>
                <a:lnTo>
                  <a:pt x="12819" y="1090"/>
                </a:lnTo>
                <a:lnTo>
                  <a:pt x="12819" y="7382"/>
                </a:lnTo>
                <a:lnTo>
                  <a:pt x="19513" y="7382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3" name="object 28"/>
          <p:cNvSpPr/>
          <p:nvPr/>
        </p:nvSpPr>
        <p:spPr>
          <a:xfrm>
            <a:off x="9334372" y="2676779"/>
            <a:ext cx="12701" cy="68709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4" name="object 29"/>
          <p:cNvSpPr/>
          <p:nvPr/>
        </p:nvSpPr>
        <p:spPr>
          <a:xfrm>
            <a:off x="9207182" y="267220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5" name="object 30"/>
          <p:cNvSpPr/>
          <p:nvPr/>
        </p:nvSpPr>
        <p:spPr>
          <a:xfrm>
            <a:off x="9674731" y="2672207"/>
            <a:ext cx="252858" cy="1445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95" name="object 31"/>
          <p:cNvGrpSpPr/>
          <p:nvPr/>
        </p:nvGrpSpPr>
        <p:grpSpPr>
          <a:xfrm>
            <a:off x="9995789" y="2676524"/>
            <a:ext cx="504953" cy="135765"/>
            <a:chOff x="0" y="0"/>
            <a:chExt cx="504952" cy="135763"/>
          </a:xfrm>
        </p:grpSpPr>
        <p:sp>
          <p:nvSpPr>
            <p:cNvPr id="1976" name="도형"/>
            <p:cNvSpPr/>
            <p:nvPr/>
          </p:nvSpPr>
          <p:spPr>
            <a:xfrm>
              <a:off x="417067" y="78612"/>
              <a:ext cx="86362" cy="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14" y="0"/>
                  </a:moveTo>
                  <a:lnTo>
                    <a:pt x="0" y="0"/>
                  </a:lnTo>
                  <a:lnTo>
                    <a:pt x="32" y="21205"/>
                  </a:lnTo>
                  <a:lnTo>
                    <a:pt x="127" y="21352"/>
                  </a:lnTo>
                  <a:lnTo>
                    <a:pt x="254" y="21501"/>
                  </a:lnTo>
                  <a:lnTo>
                    <a:pt x="445" y="21600"/>
                  </a:lnTo>
                  <a:lnTo>
                    <a:pt x="21124" y="21600"/>
                  </a:lnTo>
                  <a:lnTo>
                    <a:pt x="21314" y="21501"/>
                  </a:lnTo>
                  <a:lnTo>
                    <a:pt x="21441" y="21352"/>
                  </a:lnTo>
                  <a:lnTo>
                    <a:pt x="21537" y="21205"/>
                  </a:lnTo>
                  <a:lnTo>
                    <a:pt x="21600" y="20908"/>
                  </a:lnTo>
                  <a:lnTo>
                    <a:pt x="21600" y="18486"/>
                  </a:lnTo>
                  <a:lnTo>
                    <a:pt x="2414" y="18486"/>
                  </a:lnTo>
                  <a:lnTo>
                    <a:pt x="2414" y="10133"/>
                  </a:lnTo>
                  <a:lnTo>
                    <a:pt x="21600" y="10133"/>
                  </a:lnTo>
                  <a:lnTo>
                    <a:pt x="21600" y="7068"/>
                  </a:lnTo>
                  <a:lnTo>
                    <a:pt x="2414" y="7068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7" name="도형"/>
            <p:cNvSpPr/>
            <p:nvPr/>
          </p:nvSpPr>
          <p:spPr>
            <a:xfrm>
              <a:off x="152907" y="98551"/>
              <a:ext cx="90171" cy="3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03" y="0"/>
                  </a:moveTo>
                  <a:lnTo>
                    <a:pt x="0" y="0"/>
                  </a:lnTo>
                  <a:lnTo>
                    <a:pt x="0" y="20472"/>
                  </a:lnTo>
                  <a:lnTo>
                    <a:pt x="61" y="20956"/>
                  </a:lnTo>
                  <a:lnTo>
                    <a:pt x="244" y="21439"/>
                  </a:lnTo>
                  <a:lnTo>
                    <a:pt x="426" y="21600"/>
                  </a:lnTo>
                  <a:lnTo>
                    <a:pt x="21600" y="21600"/>
                  </a:lnTo>
                  <a:lnTo>
                    <a:pt x="21600" y="16362"/>
                  </a:lnTo>
                  <a:lnTo>
                    <a:pt x="2403" y="16362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8" name="도형"/>
            <p:cNvSpPr/>
            <p:nvPr/>
          </p:nvSpPr>
          <p:spPr>
            <a:xfrm>
              <a:off x="196850" y="253"/>
              <a:ext cx="43180" cy="10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72" y="0"/>
                  </a:lnTo>
                  <a:lnTo>
                    <a:pt x="16772" y="16429"/>
                  </a:lnTo>
                  <a:lnTo>
                    <a:pt x="0" y="16429"/>
                  </a:lnTo>
                  <a:lnTo>
                    <a:pt x="0" y="18083"/>
                  </a:lnTo>
                  <a:lnTo>
                    <a:pt x="16772" y="18083"/>
                  </a:lnTo>
                  <a:lnTo>
                    <a:pt x="1677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9" name="도형"/>
            <p:cNvSpPr/>
            <p:nvPr/>
          </p:nvSpPr>
          <p:spPr>
            <a:xfrm>
              <a:off x="130047" y="56134"/>
              <a:ext cx="95759" cy="3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142" y="232"/>
                  </a:lnTo>
                  <a:lnTo>
                    <a:pt x="20483" y="465"/>
                  </a:lnTo>
                  <a:lnTo>
                    <a:pt x="19566" y="696"/>
                  </a:lnTo>
                  <a:lnTo>
                    <a:pt x="18678" y="1006"/>
                  </a:lnTo>
                  <a:lnTo>
                    <a:pt x="17647" y="1238"/>
                  </a:lnTo>
                  <a:lnTo>
                    <a:pt x="16501" y="1548"/>
                  </a:lnTo>
                  <a:lnTo>
                    <a:pt x="15384" y="1780"/>
                  </a:lnTo>
                  <a:lnTo>
                    <a:pt x="11717" y="2245"/>
                  </a:lnTo>
                  <a:lnTo>
                    <a:pt x="10571" y="2323"/>
                  </a:lnTo>
                  <a:lnTo>
                    <a:pt x="0" y="2477"/>
                  </a:lnTo>
                  <a:lnTo>
                    <a:pt x="0" y="7432"/>
                  </a:lnTo>
                  <a:lnTo>
                    <a:pt x="7420" y="7432"/>
                  </a:lnTo>
                  <a:lnTo>
                    <a:pt x="7420" y="21600"/>
                  </a:lnTo>
                  <a:lnTo>
                    <a:pt x="9568" y="21600"/>
                  </a:lnTo>
                  <a:lnTo>
                    <a:pt x="9568" y="7278"/>
                  </a:lnTo>
                  <a:lnTo>
                    <a:pt x="10485" y="7278"/>
                  </a:lnTo>
                  <a:lnTo>
                    <a:pt x="12662" y="7122"/>
                  </a:lnTo>
                  <a:lnTo>
                    <a:pt x="14925" y="6813"/>
                  </a:lnTo>
                  <a:lnTo>
                    <a:pt x="16042" y="6503"/>
                  </a:lnTo>
                  <a:lnTo>
                    <a:pt x="17188" y="6349"/>
                  </a:lnTo>
                  <a:lnTo>
                    <a:pt x="18220" y="6116"/>
                  </a:lnTo>
                  <a:lnTo>
                    <a:pt x="19194" y="5807"/>
                  </a:lnTo>
                  <a:lnTo>
                    <a:pt x="20168" y="5574"/>
                  </a:lnTo>
                  <a:lnTo>
                    <a:pt x="21600" y="50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0" name="도형"/>
            <p:cNvSpPr/>
            <p:nvPr/>
          </p:nvSpPr>
          <p:spPr>
            <a:xfrm>
              <a:off x="141604" y="0"/>
              <a:ext cx="58653" cy="48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55" y="0"/>
                  </a:moveTo>
                  <a:lnTo>
                    <a:pt x="8278" y="0"/>
                  </a:lnTo>
                  <a:lnTo>
                    <a:pt x="5285" y="954"/>
                  </a:lnTo>
                  <a:lnTo>
                    <a:pt x="1076" y="4769"/>
                  </a:lnTo>
                  <a:lnTo>
                    <a:pt x="0" y="7405"/>
                  </a:lnTo>
                  <a:lnTo>
                    <a:pt x="0" y="14138"/>
                  </a:lnTo>
                  <a:lnTo>
                    <a:pt x="1076" y="16775"/>
                  </a:lnTo>
                  <a:lnTo>
                    <a:pt x="3180" y="18682"/>
                  </a:lnTo>
                  <a:lnTo>
                    <a:pt x="5285" y="20646"/>
                  </a:lnTo>
                  <a:lnTo>
                    <a:pt x="8278" y="21600"/>
                  </a:lnTo>
                  <a:lnTo>
                    <a:pt x="15855" y="21600"/>
                  </a:lnTo>
                  <a:lnTo>
                    <a:pt x="18755" y="20646"/>
                  </a:lnTo>
                  <a:lnTo>
                    <a:pt x="20813" y="18682"/>
                  </a:lnTo>
                  <a:lnTo>
                    <a:pt x="21540" y="18009"/>
                  </a:lnTo>
                  <a:lnTo>
                    <a:pt x="9027" y="18009"/>
                  </a:lnTo>
                  <a:lnTo>
                    <a:pt x="6829" y="17336"/>
                  </a:lnTo>
                  <a:lnTo>
                    <a:pt x="5472" y="15990"/>
                  </a:lnTo>
                  <a:lnTo>
                    <a:pt x="4163" y="14587"/>
                  </a:lnTo>
                  <a:lnTo>
                    <a:pt x="3508" y="12904"/>
                  </a:lnTo>
                  <a:lnTo>
                    <a:pt x="3508" y="8808"/>
                  </a:lnTo>
                  <a:lnTo>
                    <a:pt x="4163" y="7069"/>
                  </a:lnTo>
                  <a:lnTo>
                    <a:pt x="6829" y="4320"/>
                  </a:lnTo>
                  <a:lnTo>
                    <a:pt x="9027" y="3590"/>
                  </a:lnTo>
                  <a:lnTo>
                    <a:pt x="21600" y="3590"/>
                  </a:lnTo>
                  <a:lnTo>
                    <a:pt x="18755" y="954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1" name="도형"/>
            <p:cNvSpPr/>
            <p:nvPr/>
          </p:nvSpPr>
          <p:spPr>
            <a:xfrm>
              <a:off x="182752" y="8127"/>
              <a:ext cx="23750" cy="3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20" y="0"/>
                  </a:moveTo>
                  <a:lnTo>
                    <a:pt x="0" y="0"/>
                  </a:lnTo>
                  <a:lnTo>
                    <a:pt x="5313" y="1093"/>
                  </a:lnTo>
                  <a:lnTo>
                    <a:pt x="8433" y="3194"/>
                  </a:lnTo>
                  <a:lnTo>
                    <a:pt x="11551" y="5211"/>
                  </a:lnTo>
                  <a:lnTo>
                    <a:pt x="13052" y="7816"/>
                  </a:lnTo>
                  <a:lnTo>
                    <a:pt x="13052" y="13952"/>
                  </a:lnTo>
                  <a:lnTo>
                    <a:pt x="11551" y="16474"/>
                  </a:lnTo>
                  <a:lnTo>
                    <a:pt x="8433" y="18575"/>
                  </a:lnTo>
                  <a:lnTo>
                    <a:pt x="5313" y="20591"/>
                  </a:lnTo>
                  <a:lnTo>
                    <a:pt x="0" y="21600"/>
                  </a:lnTo>
                  <a:lnTo>
                    <a:pt x="15771" y="21600"/>
                  </a:lnTo>
                  <a:lnTo>
                    <a:pt x="19059" y="19752"/>
                  </a:lnTo>
                  <a:lnTo>
                    <a:pt x="21600" y="15801"/>
                  </a:lnTo>
                  <a:lnTo>
                    <a:pt x="21600" y="5715"/>
                  </a:lnTo>
                  <a:lnTo>
                    <a:pt x="19059" y="1766"/>
                  </a:lnTo>
                  <a:lnTo>
                    <a:pt x="1592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2" name="삼각형"/>
            <p:cNvSpPr/>
            <p:nvPr/>
          </p:nvSpPr>
          <p:spPr>
            <a:xfrm>
              <a:off x="21208" y="103441"/>
              <a:ext cx="130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1069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3" name="도형"/>
            <p:cNvSpPr/>
            <p:nvPr/>
          </p:nvSpPr>
          <p:spPr>
            <a:xfrm>
              <a:off x="0" y="97536"/>
              <a:ext cx="947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036" y="1878"/>
                  </a:lnTo>
                  <a:lnTo>
                    <a:pt x="18357" y="3052"/>
                  </a:lnTo>
                  <a:lnTo>
                    <a:pt x="16591" y="3990"/>
                  </a:lnTo>
                  <a:lnTo>
                    <a:pt x="11205" y="6105"/>
                  </a:lnTo>
                  <a:lnTo>
                    <a:pt x="0" y="6105"/>
                  </a:lnTo>
                  <a:lnTo>
                    <a:pt x="0" y="21600"/>
                  </a:lnTo>
                  <a:lnTo>
                    <a:pt x="9352" y="21600"/>
                  </a:lnTo>
                  <a:lnTo>
                    <a:pt x="10916" y="21365"/>
                  </a:lnTo>
                  <a:lnTo>
                    <a:pt x="14043" y="20426"/>
                  </a:lnTo>
                  <a:lnTo>
                    <a:pt x="15577" y="19723"/>
                  </a:lnTo>
                  <a:lnTo>
                    <a:pt x="17112" y="18782"/>
                  </a:lnTo>
                  <a:lnTo>
                    <a:pt x="18676" y="18080"/>
                  </a:lnTo>
                  <a:lnTo>
                    <a:pt x="20152" y="16671"/>
                  </a:lnTo>
                  <a:lnTo>
                    <a:pt x="21600" y="1502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4" name="도형"/>
            <p:cNvSpPr/>
            <p:nvPr/>
          </p:nvSpPr>
          <p:spPr>
            <a:xfrm>
              <a:off x="13207" y="41401"/>
              <a:ext cx="56937" cy="5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10" y="0"/>
                  </a:moveTo>
                  <a:lnTo>
                    <a:pt x="7902" y="0"/>
                  </a:lnTo>
                  <a:lnTo>
                    <a:pt x="5011" y="733"/>
                  </a:lnTo>
                  <a:lnTo>
                    <a:pt x="2987" y="2151"/>
                  </a:lnTo>
                  <a:lnTo>
                    <a:pt x="964" y="3616"/>
                  </a:lnTo>
                  <a:lnTo>
                    <a:pt x="0" y="5491"/>
                  </a:lnTo>
                  <a:lnTo>
                    <a:pt x="0" y="9931"/>
                  </a:lnTo>
                  <a:lnTo>
                    <a:pt x="10022" y="15559"/>
                  </a:lnTo>
                  <a:lnTo>
                    <a:pt x="10022" y="21600"/>
                  </a:lnTo>
                  <a:lnTo>
                    <a:pt x="13635" y="21600"/>
                  </a:lnTo>
                  <a:lnTo>
                    <a:pt x="13635" y="15559"/>
                  </a:lnTo>
                  <a:lnTo>
                    <a:pt x="16863" y="15331"/>
                  </a:lnTo>
                  <a:lnTo>
                    <a:pt x="19320" y="14507"/>
                  </a:lnTo>
                  <a:lnTo>
                    <a:pt x="21007" y="13088"/>
                  </a:lnTo>
                  <a:lnTo>
                    <a:pt x="21510" y="12676"/>
                  </a:lnTo>
                  <a:lnTo>
                    <a:pt x="9154" y="12676"/>
                  </a:lnTo>
                  <a:lnTo>
                    <a:pt x="7131" y="12264"/>
                  </a:lnTo>
                  <a:lnTo>
                    <a:pt x="4240" y="10526"/>
                  </a:lnTo>
                  <a:lnTo>
                    <a:pt x="3517" y="9382"/>
                  </a:lnTo>
                  <a:lnTo>
                    <a:pt x="3517" y="6407"/>
                  </a:lnTo>
                  <a:lnTo>
                    <a:pt x="4240" y="5217"/>
                  </a:lnTo>
                  <a:lnTo>
                    <a:pt x="7131" y="3387"/>
                  </a:lnTo>
                  <a:lnTo>
                    <a:pt x="9154" y="2929"/>
                  </a:lnTo>
                  <a:lnTo>
                    <a:pt x="21600" y="2929"/>
                  </a:lnTo>
                  <a:lnTo>
                    <a:pt x="20525" y="2151"/>
                  </a:lnTo>
                  <a:lnTo>
                    <a:pt x="18501" y="733"/>
                  </a:lnTo>
                  <a:lnTo>
                    <a:pt x="1561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5" name="도형"/>
            <p:cNvSpPr/>
            <p:nvPr/>
          </p:nvSpPr>
          <p:spPr>
            <a:xfrm>
              <a:off x="51180" y="49529"/>
              <a:ext cx="24131" cy="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5" y="0"/>
                  </a:moveTo>
                  <a:lnTo>
                    <a:pt x="0" y="0"/>
                  </a:lnTo>
                  <a:lnTo>
                    <a:pt x="4775" y="1015"/>
                  </a:lnTo>
                  <a:lnTo>
                    <a:pt x="11596" y="5070"/>
                  </a:lnTo>
                  <a:lnTo>
                    <a:pt x="13301" y="7708"/>
                  </a:lnTo>
                  <a:lnTo>
                    <a:pt x="13301" y="14299"/>
                  </a:lnTo>
                  <a:lnTo>
                    <a:pt x="11596" y="16835"/>
                  </a:lnTo>
                  <a:lnTo>
                    <a:pt x="4775" y="20687"/>
                  </a:lnTo>
                  <a:lnTo>
                    <a:pt x="0" y="21600"/>
                  </a:lnTo>
                  <a:lnTo>
                    <a:pt x="16763" y="21600"/>
                  </a:lnTo>
                  <a:lnTo>
                    <a:pt x="19667" y="19370"/>
                  </a:lnTo>
                  <a:lnTo>
                    <a:pt x="21600" y="15516"/>
                  </a:lnTo>
                  <a:lnTo>
                    <a:pt x="21600" y="5679"/>
                  </a:lnTo>
                  <a:lnTo>
                    <a:pt x="19213" y="1522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6" name="직사각형"/>
            <p:cNvSpPr/>
            <p:nvPr/>
          </p:nvSpPr>
          <p:spPr>
            <a:xfrm>
              <a:off x="6603" y="22860"/>
              <a:ext cx="74042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7" name="도형"/>
            <p:cNvSpPr/>
            <p:nvPr/>
          </p:nvSpPr>
          <p:spPr>
            <a:xfrm>
              <a:off x="397278" y="1777"/>
              <a:ext cx="57467" cy="6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4" y="0"/>
                  </a:moveTo>
                  <a:lnTo>
                    <a:pt x="10875" y="0"/>
                  </a:lnTo>
                  <a:lnTo>
                    <a:pt x="9109" y="293"/>
                  </a:lnTo>
                  <a:lnTo>
                    <a:pt x="7486" y="837"/>
                  </a:lnTo>
                  <a:lnTo>
                    <a:pt x="5911" y="1424"/>
                  </a:lnTo>
                  <a:lnTo>
                    <a:pt x="4574" y="2177"/>
                  </a:lnTo>
                  <a:lnTo>
                    <a:pt x="3476" y="3181"/>
                  </a:lnTo>
                  <a:lnTo>
                    <a:pt x="2378" y="4144"/>
                  </a:lnTo>
                  <a:lnTo>
                    <a:pt x="1519" y="5274"/>
                  </a:lnTo>
                  <a:lnTo>
                    <a:pt x="858" y="6698"/>
                  </a:lnTo>
                  <a:lnTo>
                    <a:pt x="278" y="7912"/>
                  </a:lnTo>
                  <a:lnTo>
                    <a:pt x="0" y="9293"/>
                  </a:lnTo>
                  <a:lnTo>
                    <a:pt x="17" y="12433"/>
                  </a:lnTo>
                  <a:lnTo>
                    <a:pt x="278" y="13730"/>
                  </a:lnTo>
                  <a:lnTo>
                    <a:pt x="851" y="15028"/>
                  </a:lnTo>
                  <a:lnTo>
                    <a:pt x="1471" y="16326"/>
                  </a:lnTo>
                  <a:lnTo>
                    <a:pt x="2283" y="17456"/>
                  </a:lnTo>
                  <a:lnTo>
                    <a:pt x="3429" y="18419"/>
                  </a:lnTo>
                  <a:lnTo>
                    <a:pt x="4574" y="19423"/>
                  </a:lnTo>
                  <a:lnTo>
                    <a:pt x="5911" y="20219"/>
                  </a:lnTo>
                  <a:lnTo>
                    <a:pt x="9061" y="21307"/>
                  </a:lnTo>
                  <a:lnTo>
                    <a:pt x="10780" y="21600"/>
                  </a:lnTo>
                  <a:lnTo>
                    <a:pt x="14599" y="21600"/>
                  </a:lnTo>
                  <a:lnTo>
                    <a:pt x="16365" y="21349"/>
                  </a:lnTo>
                  <a:lnTo>
                    <a:pt x="19516" y="20260"/>
                  </a:lnTo>
                  <a:lnTo>
                    <a:pt x="20852" y="19507"/>
                  </a:lnTo>
                  <a:lnTo>
                    <a:pt x="21600" y="18879"/>
                  </a:lnTo>
                  <a:lnTo>
                    <a:pt x="9777" y="18879"/>
                  </a:lnTo>
                  <a:lnTo>
                    <a:pt x="7486" y="18083"/>
                  </a:lnTo>
                  <a:lnTo>
                    <a:pt x="4431" y="14902"/>
                  </a:lnTo>
                  <a:lnTo>
                    <a:pt x="3619" y="13019"/>
                  </a:lnTo>
                  <a:lnTo>
                    <a:pt x="3619" y="8581"/>
                  </a:lnTo>
                  <a:lnTo>
                    <a:pt x="4431" y="6698"/>
                  </a:lnTo>
                  <a:lnTo>
                    <a:pt x="7486" y="3517"/>
                  </a:lnTo>
                  <a:lnTo>
                    <a:pt x="9777" y="2721"/>
                  </a:lnTo>
                  <a:lnTo>
                    <a:pt x="21597" y="2721"/>
                  </a:lnTo>
                  <a:lnTo>
                    <a:pt x="20900" y="2135"/>
                  </a:lnTo>
                  <a:lnTo>
                    <a:pt x="19563" y="1382"/>
                  </a:lnTo>
                  <a:lnTo>
                    <a:pt x="16413" y="293"/>
                  </a:lnTo>
                  <a:lnTo>
                    <a:pt x="1469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8" name="도형"/>
            <p:cNvSpPr/>
            <p:nvPr/>
          </p:nvSpPr>
          <p:spPr>
            <a:xfrm>
              <a:off x="438911" y="10033"/>
              <a:ext cx="26417" cy="49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41" y="0"/>
                  </a:moveTo>
                  <a:lnTo>
                    <a:pt x="0" y="0"/>
                  </a:lnTo>
                  <a:lnTo>
                    <a:pt x="4881" y="1063"/>
                  </a:lnTo>
                  <a:lnTo>
                    <a:pt x="8773" y="3413"/>
                  </a:lnTo>
                  <a:lnTo>
                    <a:pt x="11838" y="5316"/>
                  </a:lnTo>
                  <a:lnTo>
                    <a:pt x="13605" y="7834"/>
                  </a:lnTo>
                  <a:lnTo>
                    <a:pt x="13605" y="13766"/>
                  </a:lnTo>
                  <a:lnTo>
                    <a:pt x="11838" y="16284"/>
                  </a:lnTo>
                  <a:lnTo>
                    <a:pt x="8412" y="18410"/>
                  </a:lnTo>
                  <a:lnTo>
                    <a:pt x="4881" y="20537"/>
                  </a:lnTo>
                  <a:lnTo>
                    <a:pt x="0" y="21600"/>
                  </a:lnTo>
                  <a:lnTo>
                    <a:pt x="12946" y="21600"/>
                  </a:lnTo>
                  <a:lnTo>
                    <a:pt x="16201" y="19922"/>
                  </a:lnTo>
                  <a:lnTo>
                    <a:pt x="18173" y="18410"/>
                  </a:lnTo>
                  <a:lnTo>
                    <a:pt x="19523" y="16620"/>
                  </a:lnTo>
                  <a:lnTo>
                    <a:pt x="20873" y="14885"/>
                  </a:lnTo>
                  <a:lnTo>
                    <a:pt x="21600" y="12983"/>
                  </a:lnTo>
                  <a:lnTo>
                    <a:pt x="21600" y="8786"/>
                  </a:lnTo>
                  <a:lnTo>
                    <a:pt x="20873" y="6883"/>
                  </a:lnTo>
                  <a:lnTo>
                    <a:pt x="19523" y="5148"/>
                  </a:lnTo>
                  <a:lnTo>
                    <a:pt x="18173" y="3357"/>
                  </a:lnTo>
                  <a:lnTo>
                    <a:pt x="16304" y="1847"/>
                  </a:lnTo>
                  <a:lnTo>
                    <a:pt x="13915" y="503"/>
                  </a:lnTo>
                  <a:lnTo>
                    <a:pt x="1294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9" name="도형"/>
            <p:cNvSpPr/>
            <p:nvPr/>
          </p:nvSpPr>
          <p:spPr>
            <a:xfrm>
              <a:off x="259841" y="8636"/>
              <a:ext cx="67565" cy="96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1" y="0"/>
                  </a:moveTo>
                  <a:lnTo>
                    <a:pt x="2842" y="0"/>
                  </a:lnTo>
                  <a:lnTo>
                    <a:pt x="2842" y="1840"/>
                  </a:lnTo>
                  <a:lnTo>
                    <a:pt x="18230" y="1840"/>
                  </a:lnTo>
                  <a:lnTo>
                    <a:pt x="17569" y="4802"/>
                  </a:lnTo>
                  <a:lnTo>
                    <a:pt x="10300" y="14755"/>
                  </a:lnTo>
                  <a:lnTo>
                    <a:pt x="0" y="20213"/>
                  </a:lnTo>
                  <a:lnTo>
                    <a:pt x="2802" y="21600"/>
                  </a:lnTo>
                  <a:lnTo>
                    <a:pt x="13707" y="15143"/>
                  </a:lnTo>
                  <a:lnTo>
                    <a:pt x="19834" y="7021"/>
                  </a:lnTo>
                  <a:lnTo>
                    <a:pt x="21600" y="651"/>
                  </a:lnTo>
                  <a:lnTo>
                    <a:pt x="21600" y="453"/>
                  </a:lnTo>
                  <a:lnTo>
                    <a:pt x="21519" y="283"/>
                  </a:lnTo>
                  <a:lnTo>
                    <a:pt x="21397" y="170"/>
                  </a:lnTo>
                  <a:lnTo>
                    <a:pt x="21235" y="56"/>
                  </a:lnTo>
                  <a:lnTo>
                    <a:pt x="2099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0" name="직사각형"/>
            <p:cNvSpPr/>
            <p:nvPr/>
          </p:nvSpPr>
          <p:spPr>
            <a:xfrm>
              <a:off x="24256" y="888"/>
              <a:ext cx="38609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1" name="도형"/>
            <p:cNvSpPr/>
            <p:nvPr/>
          </p:nvSpPr>
          <p:spPr>
            <a:xfrm>
              <a:off x="354583" y="253"/>
              <a:ext cx="30862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33" y="21600"/>
                  </a:lnTo>
                  <a:lnTo>
                    <a:pt x="6933" y="10345"/>
                  </a:lnTo>
                  <a:lnTo>
                    <a:pt x="21600" y="10345"/>
                  </a:lnTo>
                  <a:lnTo>
                    <a:pt x="21600" y="8948"/>
                  </a:lnTo>
                  <a:lnTo>
                    <a:pt x="6933" y="8948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2" name="직사각형"/>
            <p:cNvSpPr/>
            <p:nvPr/>
          </p:nvSpPr>
          <p:spPr>
            <a:xfrm>
              <a:off x="97344" y="253"/>
              <a:ext cx="12701" cy="135385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3" name="직사각형"/>
            <p:cNvSpPr/>
            <p:nvPr/>
          </p:nvSpPr>
          <p:spPr>
            <a:xfrm>
              <a:off x="492252" y="126"/>
              <a:ext cx="12701" cy="7150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4" name="도형"/>
            <p:cNvSpPr/>
            <p:nvPr/>
          </p:nvSpPr>
          <p:spPr>
            <a:xfrm>
              <a:off x="492252" y="78612"/>
              <a:ext cx="12701" cy="47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8259"/>
                  </a:lnTo>
                  <a:lnTo>
                    <a:pt x="21600" y="8259"/>
                  </a:lnTo>
                  <a:lnTo>
                    <a:pt x="21600" y="0"/>
                  </a:lnTo>
                  <a:close/>
                  <a:moveTo>
                    <a:pt x="21600" y="11840"/>
                  </a:moveTo>
                  <a:lnTo>
                    <a:pt x="0" y="1184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184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96" name="object 32"/>
          <p:cNvSpPr/>
          <p:nvPr/>
        </p:nvSpPr>
        <p:spPr>
          <a:xfrm>
            <a:off x="10422508" y="2781173"/>
            <a:ext cx="67058" cy="21464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97" name="object 33"/>
          <p:cNvSpPr/>
          <p:nvPr/>
        </p:nvSpPr>
        <p:spPr>
          <a:xfrm>
            <a:off x="10148696" y="2775075"/>
            <a:ext cx="90171" cy="3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03" y="0"/>
                </a:lnTo>
                <a:lnTo>
                  <a:pt x="2403" y="16361"/>
                </a:lnTo>
                <a:lnTo>
                  <a:pt x="21600" y="16361"/>
                </a:lnTo>
                <a:lnTo>
                  <a:pt x="21600" y="21600"/>
                </a:lnTo>
                <a:lnTo>
                  <a:pt x="426" y="21600"/>
                </a:lnTo>
                <a:lnTo>
                  <a:pt x="243" y="21439"/>
                </a:lnTo>
                <a:lnTo>
                  <a:pt x="152" y="21196"/>
                </a:lnTo>
                <a:lnTo>
                  <a:pt x="61" y="20955"/>
                </a:lnTo>
                <a:lnTo>
                  <a:pt x="0" y="204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98" name="object 34"/>
          <p:cNvSpPr/>
          <p:nvPr/>
        </p:nvSpPr>
        <p:spPr>
          <a:xfrm>
            <a:off x="10412855" y="2755138"/>
            <a:ext cx="86362" cy="5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14" y="0"/>
                </a:lnTo>
                <a:lnTo>
                  <a:pt x="2414" y="7068"/>
                </a:lnTo>
                <a:lnTo>
                  <a:pt x="19186" y="7068"/>
                </a:lnTo>
                <a:lnTo>
                  <a:pt x="19186" y="0"/>
                </a:lnTo>
                <a:lnTo>
                  <a:pt x="21600" y="0"/>
                </a:lnTo>
                <a:lnTo>
                  <a:pt x="21600" y="20908"/>
                </a:lnTo>
                <a:lnTo>
                  <a:pt x="21536" y="21205"/>
                </a:lnTo>
                <a:lnTo>
                  <a:pt x="21441" y="21352"/>
                </a:lnTo>
                <a:lnTo>
                  <a:pt x="21314" y="21501"/>
                </a:lnTo>
                <a:lnTo>
                  <a:pt x="21123" y="21600"/>
                </a:lnTo>
                <a:lnTo>
                  <a:pt x="444" y="21600"/>
                </a:lnTo>
                <a:lnTo>
                  <a:pt x="254" y="21501"/>
                </a:lnTo>
                <a:lnTo>
                  <a:pt x="127" y="21352"/>
                </a:lnTo>
                <a:lnTo>
                  <a:pt x="32" y="21205"/>
                </a:lnTo>
                <a:lnTo>
                  <a:pt x="0" y="20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99" name="object 35"/>
          <p:cNvSpPr/>
          <p:nvPr/>
        </p:nvSpPr>
        <p:spPr>
          <a:xfrm>
            <a:off x="10125836" y="2732658"/>
            <a:ext cx="95760" cy="35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5032"/>
                </a:lnTo>
                <a:lnTo>
                  <a:pt x="20970" y="5265"/>
                </a:lnTo>
                <a:lnTo>
                  <a:pt x="20168" y="5574"/>
                </a:lnTo>
                <a:lnTo>
                  <a:pt x="19194" y="5807"/>
                </a:lnTo>
                <a:lnTo>
                  <a:pt x="18220" y="6116"/>
                </a:lnTo>
                <a:lnTo>
                  <a:pt x="17188" y="6348"/>
                </a:lnTo>
                <a:lnTo>
                  <a:pt x="16042" y="6503"/>
                </a:lnTo>
                <a:lnTo>
                  <a:pt x="14925" y="6812"/>
                </a:lnTo>
                <a:lnTo>
                  <a:pt x="13808" y="6967"/>
                </a:lnTo>
                <a:lnTo>
                  <a:pt x="12662" y="7122"/>
                </a:lnTo>
                <a:lnTo>
                  <a:pt x="11545" y="7200"/>
                </a:lnTo>
                <a:lnTo>
                  <a:pt x="10485" y="7277"/>
                </a:lnTo>
                <a:lnTo>
                  <a:pt x="9568" y="7277"/>
                </a:lnTo>
                <a:lnTo>
                  <a:pt x="9568" y="21600"/>
                </a:lnTo>
                <a:lnTo>
                  <a:pt x="7420" y="21600"/>
                </a:lnTo>
                <a:lnTo>
                  <a:pt x="7420" y="7432"/>
                </a:lnTo>
                <a:lnTo>
                  <a:pt x="0" y="7432"/>
                </a:lnTo>
                <a:lnTo>
                  <a:pt x="0" y="2477"/>
                </a:lnTo>
                <a:lnTo>
                  <a:pt x="9482" y="2323"/>
                </a:lnTo>
                <a:lnTo>
                  <a:pt x="10571" y="2323"/>
                </a:lnTo>
                <a:lnTo>
                  <a:pt x="11717" y="2245"/>
                </a:lnTo>
                <a:lnTo>
                  <a:pt x="12949" y="2090"/>
                </a:lnTo>
                <a:lnTo>
                  <a:pt x="14209" y="1936"/>
                </a:lnTo>
                <a:lnTo>
                  <a:pt x="15384" y="1780"/>
                </a:lnTo>
                <a:lnTo>
                  <a:pt x="16501" y="1548"/>
                </a:lnTo>
                <a:lnTo>
                  <a:pt x="17647" y="1238"/>
                </a:lnTo>
                <a:lnTo>
                  <a:pt x="18678" y="1006"/>
                </a:lnTo>
                <a:lnTo>
                  <a:pt x="19566" y="696"/>
                </a:lnTo>
                <a:lnTo>
                  <a:pt x="20483" y="465"/>
                </a:lnTo>
                <a:lnTo>
                  <a:pt x="21142" y="232"/>
                </a:lnTo>
                <a:lnTo>
                  <a:pt x="216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0" name="object 36"/>
          <p:cNvSpPr/>
          <p:nvPr/>
        </p:nvSpPr>
        <p:spPr>
          <a:xfrm>
            <a:off x="10018268" y="2726053"/>
            <a:ext cx="43561" cy="27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8" y="0"/>
                </a:moveTo>
                <a:lnTo>
                  <a:pt x="7368" y="0"/>
                </a:lnTo>
                <a:lnTo>
                  <a:pt x="4723" y="1014"/>
                </a:lnTo>
                <a:lnTo>
                  <a:pt x="2833" y="3042"/>
                </a:lnTo>
                <a:lnTo>
                  <a:pt x="944" y="5071"/>
                </a:lnTo>
                <a:lnTo>
                  <a:pt x="0" y="7707"/>
                </a:lnTo>
                <a:lnTo>
                  <a:pt x="0" y="14299"/>
                </a:lnTo>
                <a:lnTo>
                  <a:pt x="944" y="16834"/>
                </a:lnTo>
                <a:lnTo>
                  <a:pt x="2833" y="18761"/>
                </a:lnTo>
                <a:lnTo>
                  <a:pt x="4723" y="20688"/>
                </a:lnTo>
                <a:lnTo>
                  <a:pt x="7368" y="21600"/>
                </a:lnTo>
                <a:lnTo>
                  <a:pt x="14232" y="21600"/>
                </a:lnTo>
                <a:lnTo>
                  <a:pt x="16877" y="20688"/>
                </a:lnTo>
                <a:lnTo>
                  <a:pt x="18767" y="18761"/>
                </a:lnTo>
                <a:lnTo>
                  <a:pt x="20655" y="16834"/>
                </a:lnTo>
                <a:lnTo>
                  <a:pt x="21600" y="14299"/>
                </a:lnTo>
                <a:lnTo>
                  <a:pt x="21600" y="7707"/>
                </a:lnTo>
                <a:lnTo>
                  <a:pt x="20655" y="5071"/>
                </a:lnTo>
                <a:lnTo>
                  <a:pt x="18767" y="3042"/>
                </a:lnTo>
                <a:lnTo>
                  <a:pt x="16877" y="1014"/>
                </a:lnTo>
                <a:lnTo>
                  <a:pt x="14232" y="0"/>
                </a:lnTo>
                <a:lnTo>
                  <a:pt x="1076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1" name="object 37"/>
          <p:cNvSpPr/>
          <p:nvPr/>
        </p:nvSpPr>
        <p:spPr>
          <a:xfrm>
            <a:off x="9995789" y="2717925"/>
            <a:ext cx="94742" cy="68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76" y="0"/>
                </a:moveTo>
                <a:lnTo>
                  <a:pt x="12392" y="0"/>
                </a:lnTo>
                <a:lnTo>
                  <a:pt x="14130" y="641"/>
                </a:lnTo>
                <a:lnTo>
                  <a:pt x="15346" y="1884"/>
                </a:lnTo>
                <a:lnTo>
                  <a:pt x="16562" y="3166"/>
                </a:lnTo>
                <a:lnTo>
                  <a:pt x="17170" y="4809"/>
                </a:lnTo>
                <a:lnTo>
                  <a:pt x="17170" y="8696"/>
                </a:lnTo>
                <a:lnTo>
                  <a:pt x="16678" y="10219"/>
                </a:lnTo>
                <a:lnTo>
                  <a:pt x="15635" y="11461"/>
                </a:lnTo>
                <a:lnTo>
                  <a:pt x="14622" y="12704"/>
                </a:lnTo>
                <a:lnTo>
                  <a:pt x="13145" y="13425"/>
                </a:lnTo>
                <a:lnTo>
                  <a:pt x="11205" y="13625"/>
                </a:lnTo>
                <a:lnTo>
                  <a:pt x="11205" y="18915"/>
                </a:lnTo>
                <a:lnTo>
                  <a:pt x="13000" y="18795"/>
                </a:lnTo>
                <a:lnTo>
                  <a:pt x="14796" y="18675"/>
                </a:lnTo>
                <a:lnTo>
                  <a:pt x="16591" y="18554"/>
                </a:lnTo>
                <a:lnTo>
                  <a:pt x="18357" y="18394"/>
                </a:lnTo>
                <a:lnTo>
                  <a:pt x="20036" y="18194"/>
                </a:lnTo>
                <a:lnTo>
                  <a:pt x="21600" y="17873"/>
                </a:lnTo>
                <a:lnTo>
                  <a:pt x="21600" y="20438"/>
                </a:lnTo>
                <a:lnTo>
                  <a:pt x="20152" y="20719"/>
                </a:lnTo>
                <a:lnTo>
                  <a:pt x="18676" y="20959"/>
                </a:lnTo>
                <a:lnTo>
                  <a:pt x="17112" y="21079"/>
                </a:lnTo>
                <a:lnTo>
                  <a:pt x="15577" y="21240"/>
                </a:lnTo>
                <a:lnTo>
                  <a:pt x="14043" y="21360"/>
                </a:lnTo>
                <a:lnTo>
                  <a:pt x="12479" y="21440"/>
                </a:lnTo>
                <a:lnTo>
                  <a:pt x="10916" y="21520"/>
                </a:lnTo>
                <a:lnTo>
                  <a:pt x="9352" y="21560"/>
                </a:lnTo>
                <a:lnTo>
                  <a:pt x="7818" y="21560"/>
                </a:lnTo>
                <a:lnTo>
                  <a:pt x="6312" y="21600"/>
                </a:lnTo>
                <a:lnTo>
                  <a:pt x="4835" y="21560"/>
                </a:lnTo>
                <a:lnTo>
                  <a:pt x="0" y="21560"/>
                </a:lnTo>
                <a:lnTo>
                  <a:pt x="0" y="18915"/>
                </a:lnTo>
                <a:lnTo>
                  <a:pt x="9034" y="18915"/>
                </a:lnTo>
                <a:lnTo>
                  <a:pt x="9034" y="13625"/>
                </a:lnTo>
                <a:lnTo>
                  <a:pt x="3011" y="8696"/>
                </a:lnTo>
                <a:lnTo>
                  <a:pt x="3011" y="4809"/>
                </a:lnTo>
                <a:lnTo>
                  <a:pt x="3590" y="3166"/>
                </a:lnTo>
                <a:lnTo>
                  <a:pt x="4806" y="1884"/>
                </a:lnTo>
                <a:lnTo>
                  <a:pt x="6022" y="641"/>
                </a:lnTo>
                <a:lnTo>
                  <a:pt x="7760" y="0"/>
                </a:lnTo>
                <a:lnTo>
                  <a:pt x="1007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2" name="object 38"/>
          <p:cNvSpPr/>
          <p:nvPr/>
        </p:nvSpPr>
        <p:spPr>
          <a:xfrm>
            <a:off x="10002393" y="2699383"/>
            <a:ext cx="74041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3" name="object 39"/>
          <p:cNvSpPr/>
          <p:nvPr/>
        </p:nvSpPr>
        <p:spPr>
          <a:xfrm>
            <a:off x="10402696" y="2686556"/>
            <a:ext cx="48642" cy="49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1" y="0"/>
                </a:moveTo>
                <a:lnTo>
                  <a:pt x="7275" y="0"/>
                </a:lnTo>
                <a:lnTo>
                  <a:pt x="4568" y="1063"/>
                </a:lnTo>
                <a:lnTo>
                  <a:pt x="2763" y="3189"/>
                </a:lnTo>
                <a:lnTo>
                  <a:pt x="958" y="5316"/>
                </a:lnTo>
                <a:lnTo>
                  <a:pt x="0" y="7834"/>
                </a:lnTo>
                <a:lnTo>
                  <a:pt x="0" y="13766"/>
                </a:lnTo>
                <a:lnTo>
                  <a:pt x="958" y="16284"/>
                </a:lnTo>
                <a:lnTo>
                  <a:pt x="2763" y="18410"/>
                </a:lnTo>
                <a:lnTo>
                  <a:pt x="4568" y="20537"/>
                </a:lnTo>
                <a:lnTo>
                  <a:pt x="7275" y="21600"/>
                </a:lnTo>
                <a:lnTo>
                  <a:pt x="14212" y="21600"/>
                </a:lnTo>
                <a:lnTo>
                  <a:pt x="16863" y="20537"/>
                </a:lnTo>
                <a:lnTo>
                  <a:pt x="18780" y="18410"/>
                </a:lnTo>
                <a:lnTo>
                  <a:pt x="20641" y="16284"/>
                </a:lnTo>
                <a:lnTo>
                  <a:pt x="21600" y="13766"/>
                </a:lnTo>
                <a:lnTo>
                  <a:pt x="21600" y="7834"/>
                </a:lnTo>
                <a:lnTo>
                  <a:pt x="20641" y="5316"/>
                </a:lnTo>
                <a:lnTo>
                  <a:pt x="18780" y="3189"/>
                </a:lnTo>
                <a:lnTo>
                  <a:pt x="16863" y="1063"/>
                </a:lnTo>
                <a:lnTo>
                  <a:pt x="14212" y="0"/>
                </a:lnTo>
                <a:lnTo>
                  <a:pt x="1077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4" name="object 40"/>
          <p:cNvSpPr/>
          <p:nvPr/>
        </p:nvSpPr>
        <p:spPr>
          <a:xfrm>
            <a:off x="10255631" y="2685159"/>
            <a:ext cx="67565" cy="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42" y="0"/>
                </a:moveTo>
                <a:lnTo>
                  <a:pt x="20991" y="0"/>
                </a:lnTo>
                <a:lnTo>
                  <a:pt x="21235" y="56"/>
                </a:lnTo>
                <a:lnTo>
                  <a:pt x="21397" y="170"/>
                </a:lnTo>
                <a:lnTo>
                  <a:pt x="21519" y="283"/>
                </a:lnTo>
                <a:lnTo>
                  <a:pt x="21600" y="453"/>
                </a:lnTo>
                <a:lnTo>
                  <a:pt x="21600" y="651"/>
                </a:lnTo>
                <a:lnTo>
                  <a:pt x="18266" y="9919"/>
                </a:lnTo>
                <a:lnTo>
                  <a:pt x="10617" y="17474"/>
                </a:lnTo>
                <a:lnTo>
                  <a:pt x="2802" y="21600"/>
                </a:lnTo>
                <a:lnTo>
                  <a:pt x="0" y="20213"/>
                </a:lnTo>
                <a:lnTo>
                  <a:pt x="3905" y="18588"/>
                </a:lnTo>
                <a:lnTo>
                  <a:pt x="7339" y="16770"/>
                </a:lnTo>
                <a:lnTo>
                  <a:pt x="16438" y="7573"/>
                </a:lnTo>
                <a:lnTo>
                  <a:pt x="18230" y="1840"/>
                </a:lnTo>
                <a:lnTo>
                  <a:pt x="2842" y="1840"/>
                </a:lnTo>
                <a:lnTo>
                  <a:pt x="284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5" name="object 41"/>
          <p:cNvSpPr/>
          <p:nvPr/>
        </p:nvSpPr>
        <p:spPr>
          <a:xfrm>
            <a:off x="10146917" y="2684652"/>
            <a:ext cx="45976" cy="32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19" y="0"/>
                </a:moveTo>
                <a:lnTo>
                  <a:pt x="7040" y="0"/>
                </a:lnTo>
                <a:lnTo>
                  <a:pt x="4236" y="1092"/>
                </a:lnTo>
                <a:lnTo>
                  <a:pt x="2506" y="3193"/>
                </a:lnTo>
                <a:lnTo>
                  <a:pt x="835" y="5211"/>
                </a:lnTo>
                <a:lnTo>
                  <a:pt x="0" y="7817"/>
                </a:lnTo>
                <a:lnTo>
                  <a:pt x="0" y="13952"/>
                </a:lnTo>
                <a:lnTo>
                  <a:pt x="835" y="16474"/>
                </a:lnTo>
                <a:lnTo>
                  <a:pt x="2506" y="18575"/>
                </a:lnTo>
                <a:lnTo>
                  <a:pt x="4236" y="20591"/>
                </a:lnTo>
                <a:lnTo>
                  <a:pt x="7040" y="21600"/>
                </a:lnTo>
                <a:lnTo>
                  <a:pt x="14857" y="21600"/>
                </a:lnTo>
                <a:lnTo>
                  <a:pt x="17602" y="20591"/>
                </a:lnTo>
                <a:lnTo>
                  <a:pt x="19213" y="18575"/>
                </a:lnTo>
                <a:lnTo>
                  <a:pt x="20824" y="16474"/>
                </a:lnTo>
                <a:lnTo>
                  <a:pt x="21600" y="13952"/>
                </a:lnTo>
                <a:lnTo>
                  <a:pt x="21600" y="7817"/>
                </a:lnTo>
                <a:lnTo>
                  <a:pt x="20824" y="5211"/>
                </a:lnTo>
                <a:lnTo>
                  <a:pt x="19213" y="3193"/>
                </a:lnTo>
                <a:lnTo>
                  <a:pt x="17602" y="1092"/>
                </a:lnTo>
                <a:lnTo>
                  <a:pt x="14857" y="0"/>
                </a:lnTo>
                <a:lnTo>
                  <a:pt x="109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6" name="object 42"/>
          <p:cNvSpPr/>
          <p:nvPr/>
        </p:nvSpPr>
        <p:spPr>
          <a:xfrm>
            <a:off x="10020044" y="2677414"/>
            <a:ext cx="38609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7" name="object 43"/>
          <p:cNvSpPr/>
          <p:nvPr/>
        </p:nvSpPr>
        <p:spPr>
          <a:xfrm>
            <a:off x="10393043" y="2678302"/>
            <a:ext cx="68074" cy="65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412" y="0"/>
                </a:lnTo>
                <a:lnTo>
                  <a:pt x="13862" y="293"/>
                </a:lnTo>
                <a:lnTo>
                  <a:pt x="20794" y="6572"/>
                </a:lnTo>
                <a:lnTo>
                  <a:pt x="21318" y="7869"/>
                </a:lnTo>
                <a:lnTo>
                  <a:pt x="21600" y="9293"/>
                </a:lnTo>
                <a:lnTo>
                  <a:pt x="21600" y="12433"/>
                </a:lnTo>
                <a:lnTo>
                  <a:pt x="21318" y="13856"/>
                </a:lnTo>
                <a:lnTo>
                  <a:pt x="20794" y="15153"/>
                </a:lnTo>
                <a:lnTo>
                  <a:pt x="20270" y="16493"/>
                </a:lnTo>
                <a:lnTo>
                  <a:pt x="15152" y="20805"/>
                </a:lnTo>
                <a:lnTo>
                  <a:pt x="13822" y="21349"/>
                </a:lnTo>
                <a:lnTo>
                  <a:pt x="12331" y="21600"/>
                </a:lnTo>
                <a:lnTo>
                  <a:pt x="9107" y="21600"/>
                </a:lnTo>
                <a:lnTo>
                  <a:pt x="2901" y="18419"/>
                </a:lnTo>
                <a:lnTo>
                  <a:pt x="1934" y="17456"/>
                </a:lnTo>
                <a:lnTo>
                  <a:pt x="1249" y="16326"/>
                </a:lnTo>
                <a:lnTo>
                  <a:pt x="725" y="15028"/>
                </a:lnTo>
                <a:lnTo>
                  <a:pt x="241" y="13730"/>
                </a:lnTo>
                <a:lnTo>
                  <a:pt x="0" y="12307"/>
                </a:lnTo>
                <a:lnTo>
                  <a:pt x="0" y="9335"/>
                </a:lnTo>
                <a:lnTo>
                  <a:pt x="241" y="7911"/>
                </a:lnTo>
                <a:lnTo>
                  <a:pt x="765" y="6614"/>
                </a:lnTo>
                <a:lnTo>
                  <a:pt x="1289" y="5274"/>
                </a:lnTo>
                <a:lnTo>
                  <a:pt x="2015" y="4144"/>
                </a:lnTo>
                <a:lnTo>
                  <a:pt x="2942" y="3181"/>
                </a:lnTo>
                <a:lnTo>
                  <a:pt x="3868" y="2177"/>
                </a:lnTo>
                <a:lnTo>
                  <a:pt x="4997" y="1423"/>
                </a:lnTo>
                <a:lnTo>
                  <a:pt x="6327" y="837"/>
                </a:lnTo>
                <a:lnTo>
                  <a:pt x="7697" y="293"/>
                </a:lnTo>
                <a:lnTo>
                  <a:pt x="9188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8" name="object 44"/>
          <p:cNvSpPr/>
          <p:nvPr/>
        </p:nvSpPr>
        <p:spPr>
          <a:xfrm>
            <a:off x="10350372" y="2676779"/>
            <a:ext cx="30861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33" y="0"/>
                </a:lnTo>
                <a:lnTo>
                  <a:pt x="6933" y="8948"/>
                </a:lnTo>
                <a:lnTo>
                  <a:pt x="21600" y="8948"/>
                </a:lnTo>
                <a:lnTo>
                  <a:pt x="21600" y="10345"/>
                </a:lnTo>
                <a:lnTo>
                  <a:pt x="6933" y="10345"/>
                </a:lnTo>
                <a:lnTo>
                  <a:pt x="693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9" name="object 45"/>
          <p:cNvSpPr/>
          <p:nvPr/>
        </p:nvSpPr>
        <p:spPr>
          <a:xfrm>
            <a:off x="10192639" y="2676779"/>
            <a:ext cx="43181" cy="104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7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6772" y="21600"/>
                </a:lnTo>
                <a:lnTo>
                  <a:pt x="16772" y="18083"/>
                </a:lnTo>
                <a:lnTo>
                  <a:pt x="0" y="18083"/>
                </a:lnTo>
                <a:lnTo>
                  <a:pt x="0" y="16429"/>
                </a:lnTo>
                <a:lnTo>
                  <a:pt x="16772" y="16429"/>
                </a:lnTo>
                <a:lnTo>
                  <a:pt x="1677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10" name="object 46"/>
          <p:cNvSpPr/>
          <p:nvPr/>
        </p:nvSpPr>
        <p:spPr>
          <a:xfrm>
            <a:off x="10099484" y="2672207"/>
            <a:ext cx="1" cy="144527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11" name="object 47"/>
          <p:cNvSpPr/>
          <p:nvPr/>
        </p:nvSpPr>
        <p:spPr>
          <a:xfrm>
            <a:off x="10488041" y="2676650"/>
            <a:ext cx="12701" cy="715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12" name="object 48"/>
          <p:cNvSpPr/>
          <p:nvPr/>
        </p:nvSpPr>
        <p:spPr>
          <a:xfrm>
            <a:off x="10137392" y="2676524"/>
            <a:ext cx="64899" cy="48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05" y="0"/>
                </a:moveTo>
                <a:lnTo>
                  <a:pt x="14329" y="0"/>
                </a:lnTo>
                <a:lnTo>
                  <a:pt x="16950" y="954"/>
                </a:lnTo>
                <a:lnTo>
                  <a:pt x="18810" y="2861"/>
                </a:lnTo>
                <a:lnTo>
                  <a:pt x="20670" y="4769"/>
                </a:lnTo>
                <a:lnTo>
                  <a:pt x="21600" y="7405"/>
                </a:lnTo>
                <a:lnTo>
                  <a:pt x="21600" y="14138"/>
                </a:lnTo>
                <a:lnTo>
                  <a:pt x="20670" y="16775"/>
                </a:lnTo>
                <a:lnTo>
                  <a:pt x="18810" y="18682"/>
                </a:lnTo>
                <a:lnTo>
                  <a:pt x="16950" y="20646"/>
                </a:lnTo>
                <a:lnTo>
                  <a:pt x="14329" y="21600"/>
                </a:lnTo>
                <a:lnTo>
                  <a:pt x="7481" y="21600"/>
                </a:lnTo>
                <a:lnTo>
                  <a:pt x="4776" y="20646"/>
                </a:lnTo>
                <a:lnTo>
                  <a:pt x="2874" y="18682"/>
                </a:lnTo>
                <a:lnTo>
                  <a:pt x="972" y="16775"/>
                </a:lnTo>
                <a:lnTo>
                  <a:pt x="0" y="14138"/>
                </a:lnTo>
                <a:lnTo>
                  <a:pt x="0" y="7405"/>
                </a:lnTo>
                <a:lnTo>
                  <a:pt x="972" y="4769"/>
                </a:lnTo>
                <a:lnTo>
                  <a:pt x="2874" y="2861"/>
                </a:lnTo>
                <a:lnTo>
                  <a:pt x="4776" y="954"/>
                </a:lnTo>
                <a:lnTo>
                  <a:pt x="7481" y="0"/>
                </a:lnTo>
                <a:lnTo>
                  <a:pt x="1090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27" name="object 49"/>
          <p:cNvGrpSpPr/>
          <p:nvPr/>
        </p:nvGrpSpPr>
        <p:grpSpPr>
          <a:xfrm>
            <a:off x="10573004" y="2676779"/>
            <a:ext cx="519557" cy="137923"/>
            <a:chOff x="0" y="0"/>
            <a:chExt cx="519556" cy="137921"/>
          </a:xfrm>
        </p:grpSpPr>
        <p:sp>
          <p:nvSpPr>
            <p:cNvPr id="2013" name="도형"/>
            <p:cNvSpPr/>
            <p:nvPr/>
          </p:nvSpPr>
          <p:spPr>
            <a:xfrm>
              <a:off x="141986" y="84708"/>
              <a:ext cx="83465" cy="5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63" y="0"/>
                  </a:moveTo>
                  <a:lnTo>
                    <a:pt x="10386" y="0"/>
                  </a:lnTo>
                  <a:lnTo>
                    <a:pt x="8611" y="309"/>
                  </a:lnTo>
                  <a:lnTo>
                    <a:pt x="799" y="6650"/>
                  </a:lnTo>
                  <a:lnTo>
                    <a:pt x="263" y="7887"/>
                  </a:lnTo>
                  <a:lnTo>
                    <a:pt x="0" y="9279"/>
                  </a:lnTo>
                  <a:lnTo>
                    <a:pt x="0" y="12321"/>
                  </a:lnTo>
                  <a:lnTo>
                    <a:pt x="263" y="13713"/>
                  </a:lnTo>
                  <a:lnTo>
                    <a:pt x="822" y="15053"/>
                  </a:lnTo>
                  <a:lnTo>
                    <a:pt x="1348" y="16342"/>
                  </a:lnTo>
                  <a:lnTo>
                    <a:pt x="10386" y="21600"/>
                  </a:lnTo>
                  <a:lnTo>
                    <a:pt x="12391" y="21600"/>
                  </a:lnTo>
                  <a:lnTo>
                    <a:pt x="21580" y="18404"/>
                  </a:lnTo>
                  <a:lnTo>
                    <a:pt x="12391" y="18404"/>
                  </a:lnTo>
                  <a:lnTo>
                    <a:pt x="10302" y="18278"/>
                  </a:lnTo>
                  <a:lnTo>
                    <a:pt x="2596" y="13146"/>
                  </a:lnTo>
                  <a:lnTo>
                    <a:pt x="2596" y="8454"/>
                  </a:lnTo>
                  <a:lnTo>
                    <a:pt x="12391" y="3248"/>
                  </a:lnTo>
                  <a:lnTo>
                    <a:pt x="21600" y="3248"/>
                  </a:lnTo>
                  <a:lnTo>
                    <a:pt x="21495" y="3145"/>
                  </a:lnTo>
                  <a:lnTo>
                    <a:pt x="20476" y="2217"/>
                  </a:lnTo>
                  <a:lnTo>
                    <a:pt x="19194" y="1443"/>
                  </a:lnTo>
                  <a:lnTo>
                    <a:pt x="16105" y="309"/>
                  </a:lnTo>
                  <a:lnTo>
                    <a:pt x="1436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4" name="도형"/>
            <p:cNvSpPr/>
            <p:nvPr/>
          </p:nvSpPr>
          <p:spPr>
            <a:xfrm>
              <a:off x="189865" y="92709"/>
              <a:ext cx="47753" cy="3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96" y="0"/>
                  </a:moveTo>
                  <a:lnTo>
                    <a:pt x="0" y="0"/>
                  </a:lnTo>
                  <a:lnTo>
                    <a:pt x="3544" y="179"/>
                  </a:lnTo>
                  <a:lnTo>
                    <a:pt x="6764" y="716"/>
                  </a:lnTo>
                  <a:lnTo>
                    <a:pt x="9661" y="1612"/>
                  </a:lnTo>
                  <a:lnTo>
                    <a:pt x="12236" y="2865"/>
                  </a:lnTo>
                  <a:lnTo>
                    <a:pt x="15453" y="4849"/>
                  </a:lnTo>
                  <a:lnTo>
                    <a:pt x="17004" y="7420"/>
                  </a:lnTo>
                  <a:lnTo>
                    <a:pt x="17004" y="14106"/>
                  </a:lnTo>
                  <a:lnTo>
                    <a:pt x="0" y="21600"/>
                  </a:lnTo>
                  <a:lnTo>
                    <a:pt x="16061" y="21600"/>
                  </a:lnTo>
                  <a:lnTo>
                    <a:pt x="19704" y="18661"/>
                  </a:lnTo>
                  <a:lnTo>
                    <a:pt x="21600" y="14988"/>
                  </a:lnTo>
                  <a:lnTo>
                    <a:pt x="21600" y="8596"/>
                  </a:lnTo>
                  <a:lnTo>
                    <a:pt x="21083" y="6612"/>
                  </a:lnTo>
                  <a:lnTo>
                    <a:pt x="20106" y="4776"/>
                  </a:lnTo>
                  <a:lnTo>
                    <a:pt x="19187" y="2939"/>
                  </a:lnTo>
                  <a:lnTo>
                    <a:pt x="17751" y="1322"/>
                  </a:lnTo>
                  <a:lnTo>
                    <a:pt x="160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5" name="직사각형"/>
            <p:cNvSpPr/>
            <p:nvPr/>
          </p:nvSpPr>
          <p:spPr>
            <a:xfrm>
              <a:off x="127635" y="59880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6" name="도형"/>
            <p:cNvSpPr/>
            <p:nvPr/>
          </p:nvSpPr>
          <p:spPr>
            <a:xfrm>
              <a:off x="270891" y="45084"/>
              <a:ext cx="55627" cy="6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47" y="0"/>
                  </a:moveTo>
                  <a:lnTo>
                    <a:pt x="10800" y="0"/>
                  </a:lnTo>
                  <a:lnTo>
                    <a:pt x="9074" y="297"/>
                  </a:lnTo>
                  <a:lnTo>
                    <a:pt x="0" y="9251"/>
                  </a:lnTo>
                  <a:lnTo>
                    <a:pt x="0" y="12391"/>
                  </a:lnTo>
                  <a:lnTo>
                    <a:pt x="7397" y="20794"/>
                  </a:lnTo>
                  <a:lnTo>
                    <a:pt x="8975" y="21345"/>
                  </a:lnTo>
                  <a:lnTo>
                    <a:pt x="10750" y="21600"/>
                  </a:lnTo>
                  <a:lnTo>
                    <a:pt x="14647" y="21600"/>
                  </a:lnTo>
                  <a:lnTo>
                    <a:pt x="16372" y="21345"/>
                  </a:lnTo>
                  <a:lnTo>
                    <a:pt x="17951" y="20794"/>
                  </a:lnTo>
                  <a:lnTo>
                    <a:pt x="19528" y="20284"/>
                  </a:lnTo>
                  <a:lnTo>
                    <a:pt x="20860" y="19521"/>
                  </a:lnTo>
                  <a:lnTo>
                    <a:pt x="21600" y="18884"/>
                  </a:lnTo>
                  <a:lnTo>
                    <a:pt x="9962" y="18884"/>
                  </a:lnTo>
                  <a:lnTo>
                    <a:pt x="7791" y="18120"/>
                  </a:lnTo>
                  <a:lnTo>
                    <a:pt x="6214" y="16550"/>
                  </a:lnTo>
                  <a:lnTo>
                    <a:pt x="4635" y="14937"/>
                  </a:lnTo>
                  <a:lnTo>
                    <a:pt x="3847" y="13028"/>
                  </a:lnTo>
                  <a:lnTo>
                    <a:pt x="3847" y="8572"/>
                  </a:lnTo>
                  <a:lnTo>
                    <a:pt x="4685" y="6662"/>
                  </a:lnTo>
                  <a:lnTo>
                    <a:pt x="6263" y="5092"/>
                  </a:lnTo>
                  <a:lnTo>
                    <a:pt x="7841" y="3480"/>
                  </a:lnTo>
                  <a:lnTo>
                    <a:pt x="10011" y="2716"/>
                  </a:lnTo>
                  <a:lnTo>
                    <a:pt x="21582" y="2716"/>
                  </a:lnTo>
                  <a:lnTo>
                    <a:pt x="20860" y="2122"/>
                  </a:lnTo>
                  <a:lnTo>
                    <a:pt x="19528" y="1358"/>
                  </a:lnTo>
                  <a:lnTo>
                    <a:pt x="17951" y="806"/>
                  </a:lnTo>
                  <a:lnTo>
                    <a:pt x="16372" y="297"/>
                  </a:lnTo>
                  <a:lnTo>
                    <a:pt x="146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7" name="도형"/>
            <p:cNvSpPr/>
            <p:nvPr/>
          </p:nvSpPr>
          <p:spPr>
            <a:xfrm>
              <a:off x="310515" y="53211"/>
              <a:ext cx="25909" cy="48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02" y="0"/>
                  </a:moveTo>
                  <a:lnTo>
                    <a:pt x="212" y="0"/>
                  </a:lnTo>
                  <a:lnTo>
                    <a:pt x="4764" y="1021"/>
                  </a:lnTo>
                  <a:lnTo>
                    <a:pt x="11647" y="5273"/>
                  </a:lnTo>
                  <a:lnTo>
                    <a:pt x="13341" y="7823"/>
                  </a:lnTo>
                  <a:lnTo>
                    <a:pt x="13341" y="13777"/>
                  </a:lnTo>
                  <a:lnTo>
                    <a:pt x="11647" y="16327"/>
                  </a:lnTo>
                  <a:lnTo>
                    <a:pt x="8153" y="18482"/>
                  </a:lnTo>
                  <a:lnTo>
                    <a:pt x="4552" y="20579"/>
                  </a:lnTo>
                  <a:lnTo>
                    <a:pt x="0" y="21600"/>
                  </a:lnTo>
                  <a:lnTo>
                    <a:pt x="13341" y="21600"/>
                  </a:lnTo>
                  <a:lnTo>
                    <a:pt x="21600" y="8731"/>
                  </a:lnTo>
                  <a:lnTo>
                    <a:pt x="20965" y="6803"/>
                  </a:lnTo>
                  <a:lnTo>
                    <a:pt x="19694" y="5046"/>
                  </a:lnTo>
                  <a:lnTo>
                    <a:pt x="18318" y="3289"/>
                  </a:lnTo>
                  <a:lnTo>
                    <a:pt x="16517" y="1758"/>
                  </a:lnTo>
                  <a:lnTo>
                    <a:pt x="14187" y="454"/>
                  </a:lnTo>
                  <a:lnTo>
                    <a:pt x="133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8" name="직사각형"/>
            <p:cNvSpPr/>
            <p:nvPr/>
          </p:nvSpPr>
          <p:spPr>
            <a:xfrm>
              <a:off x="265049" y="22605"/>
              <a:ext cx="76963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9" name="도형"/>
            <p:cNvSpPr/>
            <p:nvPr/>
          </p:nvSpPr>
          <p:spPr>
            <a:xfrm>
              <a:off x="402717" y="8254"/>
              <a:ext cx="80264" cy="91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8" y="0"/>
                  </a:lnTo>
                  <a:lnTo>
                    <a:pt x="273" y="60"/>
                  </a:lnTo>
                  <a:lnTo>
                    <a:pt x="68" y="300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8" y="21330"/>
                  </a:lnTo>
                  <a:lnTo>
                    <a:pt x="171" y="21420"/>
                  </a:lnTo>
                  <a:lnTo>
                    <a:pt x="273" y="21540"/>
                  </a:lnTo>
                  <a:lnTo>
                    <a:pt x="478" y="21600"/>
                  </a:lnTo>
                  <a:lnTo>
                    <a:pt x="8749" y="21600"/>
                  </a:lnTo>
                  <a:lnTo>
                    <a:pt x="9877" y="21540"/>
                  </a:lnTo>
                  <a:lnTo>
                    <a:pt x="11108" y="21450"/>
                  </a:lnTo>
                  <a:lnTo>
                    <a:pt x="12338" y="21390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9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8" y="19527"/>
                  </a:lnTo>
                  <a:lnTo>
                    <a:pt x="2598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0" name="도형"/>
            <p:cNvSpPr/>
            <p:nvPr/>
          </p:nvSpPr>
          <p:spPr>
            <a:xfrm>
              <a:off x="0" y="8254"/>
              <a:ext cx="67056" cy="9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86" y="0"/>
                  </a:moveTo>
                  <a:lnTo>
                    <a:pt x="2741" y="0"/>
                  </a:lnTo>
                  <a:lnTo>
                    <a:pt x="2741" y="1826"/>
                  </a:lnTo>
                  <a:lnTo>
                    <a:pt x="18287" y="1826"/>
                  </a:lnTo>
                  <a:lnTo>
                    <a:pt x="17543" y="4806"/>
                  </a:lnTo>
                  <a:lnTo>
                    <a:pt x="12682" y="12612"/>
                  </a:lnTo>
                  <a:lnTo>
                    <a:pt x="3851" y="18576"/>
                  </a:lnTo>
                  <a:lnTo>
                    <a:pt x="0" y="20139"/>
                  </a:lnTo>
                  <a:lnTo>
                    <a:pt x="2905" y="21600"/>
                  </a:lnTo>
                  <a:lnTo>
                    <a:pt x="13639" y="14992"/>
                  </a:lnTo>
                  <a:lnTo>
                    <a:pt x="19882" y="6839"/>
                  </a:lnTo>
                  <a:lnTo>
                    <a:pt x="21600" y="646"/>
                  </a:lnTo>
                  <a:lnTo>
                    <a:pt x="21600" y="421"/>
                  </a:lnTo>
                  <a:lnTo>
                    <a:pt x="21518" y="281"/>
                  </a:lnTo>
                  <a:lnTo>
                    <a:pt x="21355" y="169"/>
                  </a:lnTo>
                  <a:lnTo>
                    <a:pt x="21232" y="56"/>
                  </a:lnTo>
                  <a:lnTo>
                    <a:pt x="2098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1" name="직사각형"/>
            <p:cNvSpPr/>
            <p:nvPr/>
          </p:nvSpPr>
          <p:spPr>
            <a:xfrm>
              <a:off x="283845" y="825"/>
              <a:ext cx="3937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2" name="도형"/>
            <p:cNvSpPr/>
            <p:nvPr/>
          </p:nvSpPr>
          <p:spPr>
            <a:xfrm>
              <a:off x="144779" y="761"/>
              <a:ext cx="92966" cy="4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84" y="0"/>
                  </a:moveTo>
                  <a:lnTo>
                    <a:pt x="0" y="0"/>
                  </a:lnTo>
                  <a:lnTo>
                    <a:pt x="30" y="21023"/>
                  </a:lnTo>
                  <a:lnTo>
                    <a:pt x="236" y="21472"/>
                  </a:lnTo>
                  <a:lnTo>
                    <a:pt x="413" y="21600"/>
                  </a:lnTo>
                  <a:lnTo>
                    <a:pt x="21600" y="21600"/>
                  </a:lnTo>
                  <a:lnTo>
                    <a:pt x="21600" y="17562"/>
                  </a:lnTo>
                  <a:lnTo>
                    <a:pt x="2184" y="17562"/>
                  </a:lnTo>
                  <a:lnTo>
                    <a:pt x="218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3" name="직사각형"/>
            <p:cNvSpPr/>
            <p:nvPr/>
          </p:nvSpPr>
          <p:spPr>
            <a:xfrm>
              <a:off x="96202" y="126"/>
              <a:ext cx="12701" cy="13525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4" name="도형"/>
            <p:cNvSpPr/>
            <p:nvPr/>
          </p:nvSpPr>
          <p:spPr>
            <a:xfrm>
              <a:off x="488569" y="0"/>
              <a:ext cx="30988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5" name="도형"/>
            <p:cNvSpPr/>
            <p:nvPr/>
          </p:nvSpPr>
          <p:spPr>
            <a:xfrm>
              <a:off x="358394" y="0"/>
              <a:ext cx="30988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10284"/>
                  </a:lnTo>
                  <a:lnTo>
                    <a:pt x="21600" y="10284"/>
                  </a:lnTo>
                  <a:lnTo>
                    <a:pt x="21600" y="8907"/>
                  </a:lnTo>
                  <a:lnTo>
                    <a:pt x="6993" y="8907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6" name="도형"/>
            <p:cNvSpPr/>
            <p:nvPr/>
          </p:nvSpPr>
          <p:spPr>
            <a:xfrm>
              <a:off x="412369" y="81470"/>
              <a:ext cx="7061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8625" y="2022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28" name="object 50"/>
          <p:cNvSpPr/>
          <p:nvPr/>
        </p:nvSpPr>
        <p:spPr>
          <a:xfrm>
            <a:off x="10725022" y="2769489"/>
            <a:ext cx="75438" cy="3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7" y="0"/>
                </a:moveTo>
                <a:lnTo>
                  <a:pt x="0" y="7420"/>
                </a:lnTo>
                <a:lnTo>
                  <a:pt x="0" y="14107"/>
                </a:lnTo>
                <a:lnTo>
                  <a:pt x="10837" y="21600"/>
                </a:lnTo>
                <a:lnTo>
                  <a:pt x="13080" y="21421"/>
                </a:lnTo>
                <a:lnTo>
                  <a:pt x="21600" y="14107"/>
                </a:lnTo>
                <a:lnTo>
                  <a:pt x="21600" y="7420"/>
                </a:lnTo>
                <a:lnTo>
                  <a:pt x="13080" y="179"/>
                </a:lnTo>
                <a:lnTo>
                  <a:pt x="1083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29" name="object 51"/>
          <p:cNvSpPr/>
          <p:nvPr/>
        </p:nvSpPr>
        <p:spPr>
          <a:xfrm>
            <a:off x="10714990" y="2761488"/>
            <a:ext cx="95632" cy="5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4" y="0"/>
                </a:moveTo>
                <a:lnTo>
                  <a:pt x="12536" y="0"/>
                </a:lnTo>
                <a:lnTo>
                  <a:pt x="14056" y="309"/>
                </a:lnTo>
                <a:lnTo>
                  <a:pt x="20854" y="6599"/>
                </a:lnTo>
                <a:lnTo>
                  <a:pt x="21342" y="7887"/>
                </a:lnTo>
                <a:lnTo>
                  <a:pt x="21600" y="9279"/>
                </a:lnTo>
                <a:lnTo>
                  <a:pt x="21600" y="13764"/>
                </a:lnTo>
                <a:lnTo>
                  <a:pt x="13267" y="21406"/>
                </a:lnTo>
                <a:lnTo>
                  <a:pt x="10814" y="21600"/>
                </a:lnTo>
                <a:lnTo>
                  <a:pt x="9064" y="21600"/>
                </a:lnTo>
                <a:lnTo>
                  <a:pt x="7516" y="21342"/>
                </a:lnTo>
                <a:lnTo>
                  <a:pt x="6196" y="20776"/>
                </a:lnTo>
                <a:lnTo>
                  <a:pt x="4848" y="20208"/>
                </a:lnTo>
                <a:lnTo>
                  <a:pt x="717" y="15053"/>
                </a:lnTo>
                <a:lnTo>
                  <a:pt x="229" y="13713"/>
                </a:lnTo>
                <a:lnTo>
                  <a:pt x="0" y="12321"/>
                </a:lnTo>
                <a:lnTo>
                  <a:pt x="0" y="9279"/>
                </a:lnTo>
                <a:lnTo>
                  <a:pt x="229" y="7887"/>
                </a:lnTo>
                <a:lnTo>
                  <a:pt x="717" y="6599"/>
                </a:lnTo>
                <a:lnTo>
                  <a:pt x="1176" y="5310"/>
                </a:lnTo>
                <a:lnTo>
                  <a:pt x="6196" y="876"/>
                </a:lnTo>
                <a:lnTo>
                  <a:pt x="7516" y="309"/>
                </a:lnTo>
                <a:lnTo>
                  <a:pt x="9064" y="0"/>
                </a:lnTo>
                <a:lnTo>
                  <a:pt x="108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0" name="object 52"/>
          <p:cNvSpPr/>
          <p:nvPr/>
        </p:nvSpPr>
        <p:spPr>
          <a:xfrm>
            <a:off x="10696067" y="2743008"/>
            <a:ext cx="133224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1" name="object 53"/>
          <p:cNvSpPr/>
          <p:nvPr/>
        </p:nvSpPr>
        <p:spPr>
          <a:xfrm>
            <a:off x="10853801" y="2729992"/>
            <a:ext cx="45721" cy="48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500" y="0"/>
                </a:lnTo>
                <a:lnTo>
                  <a:pt x="4860" y="1020"/>
                </a:lnTo>
                <a:lnTo>
                  <a:pt x="2940" y="3175"/>
                </a:lnTo>
                <a:lnTo>
                  <a:pt x="1020" y="5272"/>
                </a:lnTo>
                <a:lnTo>
                  <a:pt x="0" y="7823"/>
                </a:lnTo>
                <a:lnTo>
                  <a:pt x="0" y="13776"/>
                </a:lnTo>
                <a:lnTo>
                  <a:pt x="960" y="16327"/>
                </a:lnTo>
                <a:lnTo>
                  <a:pt x="2880" y="18482"/>
                </a:lnTo>
                <a:lnTo>
                  <a:pt x="4800" y="20579"/>
                </a:lnTo>
                <a:lnTo>
                  <a:pt x="7440" y="21600"/>
                </a:lnTo>
                <a:lnTo>
                  <a:pt x="14040" y="21600"/>
                </a:lnTo>
                <a:lnTo>
                  <a:pt x="16620" y="20579"/>
                </a:lnTo>
                <a:lnTo>
                  <a:pt x="18660" y="18482"/>
                </a:lnTo>
                <a:lnTo>
                  <a:pt x="20640" y="16327"/>
                </a:lnTo>
                <a:lnTo>
                  <a:pt x="21600" y="13776"/>
                </a:lnTo>
                <a:lnTo>
                  <a:pt x="21600" y="7823"/>
                </a:lnTo>
                <a:lnTo>
                  <a:pt x="20640" y="5272"/>
                </a:lnTo>
                <a:lnTo>
                  <a:pt x="18720" y="3175"/>
                </a:lnTo>
                <a:lnTo>
                  <a:pt x="16740" y="1020"/>
                </a:lnTo>
                <a:lnTo>
                  <a:pt x="14160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2" name="object 54"/>
          <p:cNvSpPr/>
          <p:nvPr/>
        </p:nvSpPr>
        <p:spPr>
          <a:xfrm>
            <a:off x="10843893" y="2721864"/>
            <a:ext cx="65532" cy="6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433" y="0"/>
                </a:lnTo>
                <a:lnTo>
                  <a:pt x="13898" y="297"/>
                </a:lnTo>
                <a:lnTo>
                  <a:pt x="21600" y="9251"/>
                </a:lnTo>
                <a:lnTo>
                  <a:pt x="21600" y="12349"/>
                </a:lnTo>
                <a:lnTo>
                  <a:pt x="18670" y="18545"/>
                </a:lnTo>
                <a:lnTo>
                  <a:pt x="17707" y="19521"/>
                </a:lnTo>
                <a:lnTo>
                  <a:pt x="16577" y="20284"/>
                </a:lnTo>
                <a:lnTo>
                  <a:pt x="15237" y="20794"/>
                </a:lnTo>
                <a:lnTo>
                  <a:pt x="13898" y="21345"/>
                </a:lnTo>
                <a:lnTo>
                  <a:pt x="12433" y="21600"/>
                </a:lnTo>
                <a:lnTo>
                  <a:pt x="9125" y="21600"/>
                </a:lnTo>
                <a:lnTo>
                  <a:pt x="7618" y="21345"/>
                </a:lnTo>
                <a:lnTo>
                  <a:pt x="6279" y="20794"/>
                </a:lnTo>
                <a:lnTo>
                  <a:pt x="4939" y="20284"/>
                </a:lnTo>
                <a:lnTo>
                  <a:pt x="753" y="15149"/>
                </a:lnTo>
                <a:lnTo>
                  <a:pt x="251" y="13834"/>
                </a:lnTo>
                <a:lnTo>
                  <a:pt x="0" y="12391"/>
                </a:lnTo>
                <a:lnTo>
                  <a:pt x="0" y="9251"/>
                </a:lnTo>
                <a:lnTo>
                  <a:pt x="251" y="7808"/>
                </a:lnTo>
                <a:lnTo>
                  <a:pt x="1256" y="5177"/>
                </a:lnTo>
                <a:lnTo>
                  <a:pt x="9167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3" name="object 55"/>
          <p:cNvSpPr/>
          <p:nvPr/>
        </p:nvSpPr>
        <p:spPr>
          <a:xfrm>
            <a:off x="10833481" y="2705735"/>
            <a:ext cx="86108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4" name="object 56"/>
          <p:cNvSpPr/>
          <p:nvPr/>
        </p:nvSpPr>
        <p:spPr>
          <a:xfrm>
            <a:off x="10975719" y="2685033"/>
            <a:ext cx="80264" cy="9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" y="0"/>
                </a:moveTo>
                <a:lnTo>
                  <a:pt x="16508" y="0"/>
                </a:lnTo>
                <a:lnTo>
                  <a:pt x="16508" y="1952"/>
                </a:lnTo>
                <a:lnTo>
                  <a:pt x="2597" y="1952"/>
                </a:lnTo>
                <a:lnTo>
                  <a:pt x="2597" y="19527"/>
                </a:lnTo>
                <a:lnTo>
                  <a:pt x="7246" y="19497"/>
                </a:lnTo>
                <a:lnTo>
                  <a:pt x="8715" y="19497"/>
                </a:lnTo>
                <a:lnTo>
                  <a:pt x="10185" y="19437"/>
                </a:lnTo>
                <a:lnTo>
                  <a:pt x="21087" y="18235"/>
                </a:lnTo>
                <a:lnTo>
                  <a:pt x="21600" y="18115"/>
                </a:lnTo>
                <a:lnTo>
                  <a:pt x="21600" y="20188"/>
                </a:lnTo>
                <a:lnTo>
                  <a:pt x="20711" y="20338"/>
                </a:lnTo>
                <a:lnTo>
                  <a:pt x="19686" y="20488"/>
                </a:lnTo>
                <a:lnTo>
                  <a:pt x="18524" y="20639"/>
                </a:lnTo>
                <a:lnTo>
                  <a:pt x="17362" y="20819"/>
                </a:lnTo>
                <a:lnTo>
                  <a:pt x="11108" y="21450"/>
                </a:lnTo>
                <a:lnTo>
                  <a:pt x="9877" y="21540"/>
                </a:lnTo>
                <a:lnTo>
                  <a:pt x="8749" y="21600"/>
                </a:lnTo>
                <a:lnTo>
                  <a:pt x="478" y="21600"/>
                </a:lnTo>
                <a:lnTo>
                  <a:pt x="273" y="21540"/>
                </a:lnTo>
                <a:lnTo>
                  <a:pt x="171" y="21420"/>
                </a:lnTo>
                <a:lnTo>
                  <a:pt x="68" y="21330"/>
                </a:lnTo>
                <a:lnTo>
                  <a:pt x="0" y="21149"/>
                </a:lnTo>
                <a:lnTo>
                  <a:pt x="0" y="450"/>
                </a:lnTo>
                <a:lnTo>
                  <a:pt x="68" y="300"/>
                </a:lnTo>
                <a:lnTo>
                  <a:pt x="171" y="180"/>
                </a:lnTo>
                <a:lnTo>
                  <a:pt x="273" y="60"/>
                </a:lnTo>
                <a:lnTo>
                  <a:pt x="478" y="0"/>
                </a:lnTo>
                <a:lnTo>
                  <a:pt x="7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5" name="object 57"/>
          <p:cNvSpPr/>
          <p:nvPr/>
        </p:nvSpPr>
        <p:spPr>
          <a:xfrm>
            <a:off x="10568430" y="2680461"/>
            <a:ext cx="76201" cy="1068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6" name="object 58"/>
          <p:cNvSpPr/>
          <p:nvPr/>
        </p:nvSpPr>
        <p:spPr>
          <a:xfrm>
            <a:off x="10856848" y="2677603"/>
            <a:ext cx="39371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7" name="object 59"/>
          <p:cNvSpPr/>
          <p:nvPr/>
        </p:nvSpPr>
        <p:spPr>
          <a:xfrm>
            <a:off x="10717783" y="2677541"/>
            <a:ext cx="92965" cy="4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84" y="0"/>
                </a:lnTo>
                <a:lnTo>
                  <a:pt x="2184" y="17562"/>
                </a:lnTo>
                <a:lnTo>
                  <a:pt x="21600" y="17562"/>
                </a:lnTo>
                <a:lnTo>
                  <a:pt x="21600" y="21600"/>
                </a:lnTo>
                <a:lnTo>
                  <a:pt x="413" y="21600"/>
                </a:lnTo>
                <a:lnTo>
                  <a:pt x="236" y="21472"/>
                </a:lnTo>
                <a:lnTo>
                  <a:pt x="148" y="21279"/>
                </a:lnTo>
                <a:lnTo>
                  <a:pt x="29" y="21023"/>
                </a:lnTo>
                <a:lnTo>
                  <a:pt x="0" y="20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8" name="object 60"/>
          <p:cNvSpPr/>
          <p:nvPr/>
        </p:nvSpPr>
        <p:spPr>
          <a:xfrm>
            <a:off x="10675556" y="2672333"/>
            <a:ext cx="1" cy="144399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39" name="object 61"/>
          <p:cNvSpPr/>
          <p:nvPr/>
        </p:nvSpPr>
        <p:spPr>
          <a:xfrm>
            <a:off x="11061572" y="2676779"/>
            <a:ext cx="30988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7571"/>
                </a:lnTo>
                <a:lnTo>
                  <a:pt x="21600" y="7571"/>
                </a:lnTo>
                <a:lnTo>
                  <a:pt x="21600" y="8948"/>
                </a:lnTo>
                <a:lnTo>
                  <a:pt x="6993" y="8948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40" name="object 62"/>
          <p:cNvSpPr/>
          <p:nvPr/>
        </p:nvSpPr>
        <p:spPr>
          <a:xfrm>
            <a:off x="10931397" y="2676779"/>
            <a:ext cx="30988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8907"/>
                </a:lnTo>
                <a:lnTo>
                  <a:pt x="21600" y="8907"/>
                </a:lnTo>
                <a:lnTo>
                  <a:pt x="21600" y="10284"/>
                </a:lnTo>
                <a:lnTo>
                  <a:pt x="6993" y="10284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41" name="object 63"/>
          <p:cNvSpPr/>
          <p:nvPr/>
        </p:nvSpPr>
        <p:spPr>
          <a:xfrm>
            <a:off x="11109069" y="2785110"/>
            <a:ext cx="13108" cy="137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42" name="object 64"/>
          <p:cNvSpPr/>
          <p:nvPr/>
        </p:nvSpPr>
        <p:spPr>
          <a:xfrm>
            <a:off x="8398891" y="328249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43" name="object 65"/>
          <p:cNvSpPr/>
          <p:nvPr/>
        </p:nvSpPr>
        <p:spPr>
          <a:xfrm>
            <a:off x="8398891" y="328249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59" name="object 66"/>
          <p:cNvGrpSpPr/>
          <p:nvPr/>
        </p:nvGrpSpPr>
        <p:grpSpPr>
          <a:xfrm>
            <a:off x="8535796" y="3225419"/>
            <a:ext cx="510795" cy="135383"/>
            <a:chOff x="0" y="0"/>
            <a:chExt cx="510794" cy="135382"/>
          </a:xfrm>
        </p:grpSpPr>
        <p:sp>
          <p:nvSpPr>
            <p:cNvPr id="2044" name="도형"/>
            <p:cNvSpPr/>
            <p:nvPr/>
          </p:nvSpPr>
          <p:spPr>
            <a:xfrm>
              <a:off x="280034" y="89788"/>
              <a:ext cx="89791" cy="4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2" y="0"/>
                  </a:moveTo>
                  <a:lnTo>
                    <a:pt x="0" y="0"/>
                  </a:lnTo>
                  <a:lnTo>
                    <a:pt x="31" y="21086"/>
                  </a:lnTo>
                  <a:lnTo>
                    <a:pt x="153" y="21279"/>
                  </a:lnTo>
                  <a:lnTo>
                    <a:pt x="244" y="21471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421"/>
                  </a:lnTo>
                  <a:lnTo>
                    <a:pt x="2352" y="17421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5" name="직사각형"/>
            <p:cNvSpPr/>
            <p:nvPr/>
          </p:nvSpPr>
          <p:spPr>
            <a:xfrm>
              <a:off x="355028" y="42671"/>
              <a:ext cx="12701" cy="5804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6" name="도형"/>
            <p:cNvSpPr/>
            <p:nvPr/>
          </p:nvSpPr>
          <p:spPr>
            <a:xfrm>
              <a:off x="265049" y="5079"/>
              <a:ext cx="101220" cy="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" y="0"/>
                  </a:moveTo>
                  <a:lnTo>
                    <a:pt x="0" y="0"/>
                  </a:lnTo>
                  <a:lnTo>
                    <a:pt x="27" y="21318"/>
                  </a:lnTo>
                  <a:lnTo>
                    <a:pt x="108" y="21439"/>
                  </a:lnTo>
                  <a:lnTo>
                    <a:pt x="162" y="21560"/>
                  </a:lnTo>
                  <a:lnTo>
                    <a:pt x="325" y="21600"/>
                  </a:lnTo>
                  <a:lnTo>
                    <a:pt x="12440" y="21600"/>
                  </a:lnTo>
                  <a:lnTo>
                    <a:pt x="12602" y="21560"/>
                  </a:lnTo>
                  <a:lnTo>
                    <a:pt x="12765" y="21318"/>
                  </a:lnTo>
                  <a:lnTo>
                    <a:pt x="12819" y="21077"/>
                  </a:lnTo>
                  <a:lnTo>
                    <a:pt x="12819" y="19106"/>
                  </a:lnTo>
                  <a:lnTo>
                    <a:pt x="1951" y="19106"/>
                  </a:lnTo>
                  <a:lnTo>
                    <a:pt x="1951" y="10740"/>
                  </a:lnTo>
                  <a:lnTo>
                    <a:pt x="21600" y="10740"/>
                  </a:lnTo>
                  <a:lnTo>
                    <a:pt x="21600" y="9292"/>
                  </a:lnTo>
                  <a:lnTo>
                    <a:pt x="12819" y="9292"/>
                  </a:lnTo>
                  <a:lnTo>
                    <a:pt x="12819" y="8246"/>
                  </a:lnTo>
                  <a:lnTo>
                    <a:pt x="1951" y="8246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7" name="직사각형"/>
            <p:cNvSpPr/>
            <p:nvPr/>
          </p:nvSpPr>
          <p:spPr>
            <a:xfrm>
              <a:off x="355028" y="0"/>
              <a:ext cx="12701" cy="3441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8" name="도형"/>
            <p:cNvSpPr/>
            <p:nvPr/>
          </p:nvSpPr>
          <p:spPr>
            <a:xfrm>
              <a:off x="147066" y="75564"/>
              <a:ext cx="89916" cy="5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072"/>
                  </a:lnTo>
                  <a:lnTo>
                    <a:pt x="18397" y="3072"/>
                  </a:lnTo>
                  <a:lnTo>
                    <a:pt x="18397" y="9264"/>
                  </a:lnTo>
                  <a:lnTo>
                    <a:pt x="427" y="9264"/>
                  </a:lnTo>
                  <a:lnTo>
                    <a:pt x="244" y="9358"/>
                  </a:lnTo>
                  <a:lnTo>
                    <a:pt x="152" y="9500"/>
                  </a:lnTo>
                  <a:lnTo>
                    <a:pt x="61" y="9690"/>
                  </a:lnTo>
                  <a:lnTo>
                    <a:pt x="0" y="9973"/>
                  </a:lnTo>
                  <a:lnTo>
                    <a:pt x="0" y="20938"/>
                  </a:lnTo>
                  <a:lnTo>
                    <a:pt x="61" y="21222"/>
                  </a:lnTo>
                  <a:lnTo>
                    <a:pt x="152" y="21411"/>
                  </a:lnTo>
                  <a:lnTo>
                    <a:pt x="244" y="21553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670"/>
                  </a:lnTo>
                  <a:lnTo>
                    <a:pt x="2380" y="18670"/>
                  </a:lnTo>
                  <a:lnTo>
                    <a:pt x="2380" y="12336"/>
                  </a:lnTo>
                  <a:lnTo>
                    <a:pt x="20349" y="12336"/>
                  </a:lnTo>
                  <a:lnTo>
                    <a:pt x="20532" y="12242"/>
                  </a:lnTo>
                  <a:lnTo>
                    <a:pt x="20654" y="12100"/>
                  </a:lnTo>
                  <a:lnTo>
                    <a:pt x="20746" y="11958"/>
                  </a:lnTo>
                  <a:lnTo>
                    <a:pt x="20807" y="11674"/>
                  </a:lnTo>
                  <a:lnTo>
                    <a:pt x="20807" y="709"/>
                  </a:lnTo>
                  <a:lnTo>
                    <a:pt x="20746" y="425"/>
                  </a:lnTo>
                  <a:lnTo>
                    <a:pt x="20532" y="95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9" name="도형"/>
            <p:cNvSpPr/>
            <p:nvPr/>
          </p:nvSpPr>
          <p:spPr>
            <a:xfrm>
              <a:off x="0" y="6857"/>
              <a:ext cx="61976" cy="9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4" y="0"/>
                  </a:moveTo>
                  <a:lnTo>
                    <a:pt x="0" y="0"/>
                  </a:lnTo>
                  <a:lnTo>
                    <a:pt x="0" y="21220"/>
                  </a:lnTo>
                  <a:lnTo>
                    <a:pt x="88" y="21395"/>
                  </a:lnTo>
                  <a:lnTo>
                    <a:pt x="265" y="21571"/>
                  </a:lnTo>
                  <a:lnTo>
                    <a:pt x="531" y="21600"/>
                  </a:lnTo>
                  <a:lnTo>
                    <a:pt x="20981" y="21600"/>
                  </a:lnTo>
                  <a:lnTo>
                    <a:pt x="21246" y="21571"/>
                  </a:lnTo>
                  <a:lnTo>
                    <a:pt x="21512" y="21395"/>
                  </a:lnTo>
                  <a:lnTo>
                    <a:pt x="21600" y="21220"/>
                  </a:lnTo>
                  <a:lnTo>
                    <a:pt x="21600" y="19698"/>
                  </a:lnTo>
                  <a:lnTo>
                    <a:pt x="3364" y="19698"/>
                  </a:lnTo>
                  <a:lnTo>
                    <a:pt x="3364" y="10244"/>
                  </a:lnTo>
                  <a:lnTo>
                    <a:pt x="21600" y="10244"/>
                  </a:lnTo>
                  <a:lnTo>
                    <a:pt x="21600" y="8371"/>
                  </a:lnTo>
                  <a:lnTo>
                    <a:pt x="3364" y="8371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0" name="직사각형"/>
            <p:cNvSpPr/>
            <p:nvPr/>
          </p:nvSpPr>
          <p:spPr>
            <a:xfrm>
              <a:off x="386079" y="106743"/>
              <a:ext cx="12471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1" name="도형"/>
            <p:cNvSpPr/>
            <p:nvPr/>
          </p:nvSpPr>
          <p:spPr>
            <a:xfrm>
              <a:off x="406653" y="40258"/>
              <a:ext cx="74043" cy="6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89" y="0"/>
                  </a:moveTo>
                  <a:lnTo>
                    <a:pt x="1037" y="3673"/>
                  </a:lnTo>
                  <a:lnTo>
                    <a:pt x="0" y="5550"/>
                  </a:lnTo>
                  <a:lnTo>
                    <a:pt x="20" y="9982"/>
                  </a:lnTo>
                  <a:lnTo>
                    <a:pt x="10744" y="15451"/>
                  </a:lnTo>
                  <a:lnTo>
                    <a:pt x="10744" y="21600"/>
                  </a:lnTo>
                  <a:lnTo>
                    <a:pt x="13523" y="21600"/>
                  </a:lnTo>
                  <a:lnTo>
                    <a:pt x="13523" y="15451"/>
                  </a:lnTo>
                  <a:lnTo>
                    <a:pt x="16030" y="15219"/>
                  </a:lnTo>
                  <a:lnTo>
                    <a:pt x="18215" y="14758"/>
                  </a:lnTo>
                  <a:lnTo>
                    <a:pt x="20072" y="14065"/>
                  </a:lnTo>
                  <a:lnTo>
                    <a:pt x="21600" y="13136"/>
                  </a:lnTo>
                  <a:lnTo>
                    <a:pt x="9040" y="13136"/>
                  </a:lnTo>
                  <a:lnTo>
                    <a:pt x="6743" y="12617"/>
                  </a:lnTo>
                  <a:lnTo>
                    <a:pt x="3890" y="10660"/>
                  </a:lnTo>
                  <a:lnTo>
                    <a:pt x="3149" y="9343"/>
                  </a:lnTo>
                  <a:lnTo>
                    <a:pt x="3149" y="6069"/>
                  </a:lnTo>
                  <a:lnTo>
                    <a:pt x="3890" y="4791"/>
                  </a:lnTo>
                  <a:lnTo>
                    <a:pt x="5298" y="3833"/>
                  </a:lnTo>
                  <a:lnTo>
                    <a:pt x="6743" y="2875"/>
                  </a:lnTo>
                  <a:lnTo>
                    <a:pt x="9040" y="2396"/>
                  </a:lnTo>
                  <a:lnTo>
                    <a:pt x="21547" y="2396"/>
                  </a:lnTo>
                  <a:lnTo>
                    <a:pt x="21266" y="2196"/>
                  </a:lnTo>
                  <a:lnTo>
                    <a:pt x="19551" y="1230"/>
                  </a:lnTo>
                  <a:lnTo>
                    <a:pt x="17464" y="544"/>
                  </a:lnTo>
                  <a:lnTo>
                    <a:pt x="15009" y="135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2" name="도형"/>
            <p:cNvSpPr/>
            <p:nvPr/>
          </p:nvSpPr>
          <p:spPr>
            <a:xfrm>
              <a:off x="459104" y="47878"/>
              <a:ext cx="31117" cy="3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62" y="0"/>
                  </a:moveTo>
                  <a:lnTo>
                    <a:pt x="0" y="0"/>
                  </a:lnTo>
                  <a:lnTo>
                    <a:pt x="5378" y="964"/>
                  </a:lnTo>
                  <a:lnTo>
                    <a:pt x="8904" y="2891"/>
                  </a:lnTo>
                  <a:lnTo>
                    <a:pt x="12342" y="4818"/>
                  </a:lnTo>
                  <a:lnTo>
                    <a:pt x="14018" y="7387"/>
                  </a:lnTo>
                  <a:lnTo>
                    <a:pt x="14018" y="13972"/>
                  </a:lnTo>
                  <a:lnTo>
                    <a:pt x="12342" y="16622"/>
                  </a:lnTo>
                  <a:lnTo>
                    <a:pt x="5378" y="20556"/>
                  </a:lnTo>
                  <a:lnTo>
                    <a:pt x="0" y="21600"/>
                  </a:lnTo>
                  <a:lnTo>
                    <a:pt x="14988" y="21600"/>
                  </a:lnTo>
                  <a:lnTo>
                    <a:pt x="19396" y="18790"/>
                  </a:lnTo>
                  <a:lnTo>
                    <a:pt x="21600" y="15257"/>
                  </a:lnTo>
                  <a:lnTo>
                    <a:pt x="21600" y="6343"/>
                  </a:lnTo>
                  <a:lnTo>
                    <a:pt x="19131" y="2570"/>
                  </a:lnTo>
                  <a:lnTo>
                    <a:pt x="1486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3" name="직사각형"/>
            <p:cNvSpPr/>
            <p:nvPr/>
          </p:nvSpPr>
          <p:spPr>
            <a:xfrm>
              <a:off x="397636" y="21652"/>
              <a:ext cx="10122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4" name="도형"/>
            <p:cNvSpPr/>
            <p:nvPr/>
          </p:nvSpPr>
          <p:spPr>
            <a:xfrm>
              <a:off x="132460" y="6730"/>
              <a:ext cx="60072" cy="5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52"/>
                  </a:lnTo>
                  <a:lnTo>
                    <a:pt x="183" y="259"/>
                  </a:lnTo>
                  <a:lnTo>
                    <a:pt x="91" y="414"/>
                  </a:lnTo>
                  <a:lnTo>
                    <a:pt x="0" y="725"/>
                  </a:lnTo>
                  <a:lnTo>
                    <a:pt x="0" y="20927"/>
                  </a:lnTo>
                  <a:lnTo>
                    <a:pt x="91" y="21237"/>
                  </a:lnTo>
                  <a:lnTo>
                    <a:pt x="183" y="21393"/>
                  </a:lnTo>
                  <a:lnTo>
                    <a:pt x="320" y="2154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48"/>
                  </a:lnTo>
                  <a:lnTo>
                    <a:pt x="21509" y="21237"/>
                  </a:lnTo>
                  <a:lnTo>
                    <a:pt x="21600" y="20927"/>
                  </a:lnTo>
                  <a:lnTo>
                    <a:pt x="21600" y="18440"/>
                  </a:lnTo>
                  <a:lnTo>
                    <a:pt x="3288" y="18440"/>
                  </a:lnTo>
                  <a:lnTo>
                    <a:pt x="3288" y="3160"/>
                  </a:lnTo>
                  <a:lnTo>
                    <a:pt x="21600" y="3160"/>
                  </a:lnTo>
                  <a:lnTo>
                    <a:pt x="21600" y="725"/>
                  </a:lnTo>
                  <a:lnTo>
                    <a:pt x="21509" y="414"/>
                  </a:lnTo>
                  <a:lnTo>
                    <a:pt x="21372" y="259"/>
                  </a:lnTo>
                  <a:lnTo>
                    <a:pt x="21235" y="5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5" name="직사각형"/>
            <p:cNvSpPr/>
            <p:nvPr/>
          </p:nvSpPr>
          <p:spPr>
            <a:xfrm>
              <a:off x="422021" y="2094"/>
              <a:ext cx="5232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6" name="직사각형"/>
            <p:cNvSpPr/>
            <p:nvPr/>
          </p:nvSpPr>
          <p:spPr>
            <a:xfrm>
              <a:off x="222503" y="0"/>
              <a:ext cx="12701" cy="6870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7" name="직사각형"/>
            <p:cNvSpPr/>
            <p:nvPr/>
          </p:nvSpPr>
          <p:spPr>
            <a:xfrm>
              <a:off x="88963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8" name="도형"/>
            <p:cNvSpPr/>
            <p:nvPr/>
          </p:nvSpPr>
          <p:spPr>
            <a:xfrm>
              <a:off x="52323" y="5079"/>
              <a:ext cx="313946" cy="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395"/>
                  </a:moveTo>
                  <a:lnTo>
                    <a:pt x="18148" y="8395"/>
                  </a:lnTo>
                  <a:lnTo>
                    <a:pt x="18148" y="14934"/>
                  </a:lnTo>
                  <a:lnTo>
                    <a:pt x="18769" y="14934"/>
                  </a:lnTo>
                  <a:lnTo>
                    <a:pt x="18769" y="9307"/>
                  </a:lnTo>
                  <a:lnTo>
                    <a:pt x="21600" y="9307"/>
                  </a:lnTo>
                  <a:lnTo>
                    <a:pt x="21600" y="8395"/>
                  </a:lnTo>
                  <a:close/>
                  <a:moveTo>
                    <a:pt x="9647" y="2327"/>
                  </a:moveTo>
                  <a:lnTo>
                    <a:pt x="9026" y="2327"/>
                  </a:lnTo>
                  <a:lnTo>
                    <a:pt x="9026" y="11602"/>
                  </a:lnTo>
                  <a:lnTo>
                    <a:pt x="9647" y="11602"/>
                  </a:lnTo>
                  <a:lnTo>
                    <a:pt x="9647" y="2327"/>
                  </a:lnTo>
                  <a:close/>
                  <a:moveTo>
                    <a:pt x="18769" y="0"/>
                  </a:moveTo>
                  <a:lnTo>
                    <a:pt x="18148" y="0"/>
                  </a:lnTo>
                  <a:lnTo>
                    <a:pt x="18148" y="6445"/>
                  </a:lnTo>
                  <a:lnTo>
                    <a:pt x="18769" y="6445"/>
                  </a:lnTo>
                  <a:lnTo>
                    <a:pt x="18769" y="0"/>
                  </a:lnTo>
                  <a:close/>
                  <a:moveTo>
                    <a:pt x="664" y="11445"/>
                  </a:moveTo>
                  <a:lnTo>
                    <a:pt x="0" y="11445"/>
                  </a:lnTo>
                  <a:lnTo>
                    <a:pt x="0" y="21600"/>
                  </a:lnTo>
                  <a:lnTo>
                    <a:pt x="664" y="21600"/>
                  </a:lnTo>
                  <a:lnTo>
                    <a:pt x="664" y="11445"/>
                  </a:lnTo>
                  <a:close/>
                  <a:moveTo>
                    <a:pt x="664" y="440"/>
                  </a:moveTo>
                  <a:lnTo>
                    <a:pt x="0" y="440"/>
                  </a:lnTo>
                  <a:lnTo>
                    <a:pt x="0" y="9432"/>
                  </a:lnTo>
                  <a:lnTo>
                    <a:pt x="664" y="9432"/>
                  </a:lnTo>
                  <a:lnTo>
                    <a:pt x="664" y="44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60" name="object 67"/>
          <p:cNvSpPr/>
          <p:nvPr/>
        </p:nvSpPr>
        <p:spPr>
          <a:xfrm>
            <a:off x="8815830" y="3315208"/>
            <a:ext cx="89790" cy="42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421"/>
                </a:lnTo>
                <a:lnTo>
                  <a:pt x="21600" y="17421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471"/>
                </a:lnTo>
                <a:lnTo>
                  <a:pt x="153" y="21279"/>
                </a:lnTo>
                <a:lnTo>
                  <a:pt x="30" y="21086"/>
                </a:lnTo>
                <a:lnTo>
                  <a:pt x="0" y="20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1" name="object 68"/>
          <p:cNvSpPr/>
          <p:nvPr/>
        </p:nvSpPr>
        <p:spPr>
          <a:xfrm>
            <a:off x="8682863" y="3300984"/>
            <a:ext cx="89916" cy="5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9" y="0"/>
                </a:lnTo>
                <a:lnTo>
                  <a:pt x="20532" y="94"/>
                </a:lnTo>
                <a:lnTo>
                  <a:pt x="20654" y="284"/>
                </a:lnTo>
                <a:lnTo>
                  <a:pt x="20746" y="425"/>
                </a:lnTo>
                <a:lnTo>
                  <a:pt x="20807" y="709"/>
                </a:lnTo>
                <a:lnTo>
                  <a:pt x="20807" y="11674"/>
                </a:lnTo>
                <a:lnTo>
                  <a:pt x="20746" y="11958"/>
                </a:lnTo>
                <a:lnTo>
                  <a:pt x="20654" y="12100"/>
                </a:lnTo>
                <a:lnTo>
                  <a:pt x="20532" y="12241"/>
                </a:lnTo>
                <a:lnTo>
                  <a:pt x="20349" y="12336"/>
                </a:lnTo>
                <a:lnTo>
                  <a:pt x="2379" y="12336"/>
                </a:lnTo>
                <a:lnTo>
                  <a:pt x="2379" y="18670"/>
                </a:lnTo>
                <a:lnTo>
                  <a:pt x="21600" y="18670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553"/>
                </a:lnTo>
                <a:lnTo>
                  <a:pt x="152" y="21411"/>
                </a:lnTo>
                <a:lnTo>
                  <a:pt x="61" y="21222"/>
                </a:lnTo>
                <a:lnTo>
                  <a:pt x="0" y="20939"/>
                </a:lnTo>
                <a:lnTo>
                  <a:pt x="0" y="9973"/>
                </a:lnTo>
                <a:lnTo>
                  <a:pt x="61" y="9689"/>
                </a:lnTo>
                <a:lnTo>
                  <a:pt x="152" y="9500"/>
                </a:lnTo>
                <a:lnTo>
                  <a:pt x="244" y="9358"/>
                </a:lnTo>
                <a:lnTo>
                  <a:pt x="427" y="9264"/>
                </a:lnTo>
                <a:lnTo>
                  <a:pt x="18397" y="9264"/>
                </a:lnTo>
                <a:lnTo>
                  <a:pt x="18397" y="3072"/>
                </a:lnTo>
                <a:lnTo>
                  <a:pt x="0" y="30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2" name="object 69"/>
          <p:cNvSpPr/>
          <p:nvPr/>
        </p:nvSpPr>
        <p:spPr>
          <a:xfrm>
            <a:off x="8545448" y="3276727"/>
            <a:ext cx="42674" cy="41022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3" name="object 70"/>
          <p:cNvSpPr/>
          <p:nvPr/>
        </p:nvSpPr>
        <p:spPr>
          <a:xfrm>
            <a:off x="8953244" y="3273297"/>
            <a:ext cx="61851" cy="3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2" y="0"/>
                </a:moveTo>
                <a:lnTo>
                  <a:pt x="7052" y="0"/>
                </a:lnTo>
                <a:lnTo>
                  <a:pt x="4302" y="964"/>
                </a:lnTo>
                <a:lnTo>
                  <a:pt x="2572" y="2891"/>
                </a:lnTo>
                <a:lnTo>
                  <a:pt x="887" y="4817"/>
                </a:lnTo>
                <a:lnTo>
                  <a:pt x="0" y="7388"/>
                </a:lnTo>
                <a:lnTo>
                  <a:pt x="0" y="13972"/>
                </a:lnTo>
                <a:lnTo>
                  <a:pt x="887" y="16621"/>
                </a:lnTo>
                <a:lnTo>
                  <a:pt x="2572" y="18549"/>
                </a:lnTo>
                <a:lnTo>
                  <a:pt x="4302" y="20557"/>
                </a:lnTo>
                <a:lnTo>
                  <a:pt x="7052" y="21600"/>
                </a:lnTo>
                <a:lnTo>
                  <a:pt x="14547" y="21600"/>
                </a:lnTo>
                <a:lnTo>
                  <a:pt x="17253" y="20557"/>
                </a:lnTo>
                <a:lnTo>
                  <a:pt x="19027" y="18549"/>
                </a:lnTo>
                <a:lnTo>
                  <a:pt x="20757" y="16621"/>
                </a:lnTo>
                <a:lnTo>
                  <a:pt x="21600" y="13972"/>
                </a:lnTo>
                <a:lnTo>
                  <a:pt x="21600" y="7388"/>
                </a:lnTo>
                <a:lnTo>
                  <a:pt x="20757" y="4817"/>
                </a:lnTo>
                <a:lnTo>
                  <a:pt x="19027" y="2891"/>
                </a:lnTo>
                <a:lnTo>
                  <a:pt x="17253" y="964"/>
                </a:lnTo>
                <a:lnTo>
                  <a:pt x="14547" y="0"/>
                </a:lnTo>
                <a:lnTo>
                  <a:pt x="108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4" name="object 71"/>
          <p:cNvSpPr/>
          <p:nvPr/>
        </p:nvSpPr>
        <p:spPr>
          <a:xfrm>
            <a:off x="8921877" y="3265678"/>
            <a:ext cx="124715" cy="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7421" y="3279"/>
                </a:lnTo>
                <a:lnTo>
                  <a:pt x="18037" y="4954"/>
                </a:lnTo>
                <a:lnTo>
                  <a:pt x="18037" y="8911"/>
                </a:lnTo>
                <a:lnTo>
                  <a:pt x="11592" y="13794"/>
                </a:lnTo>
                <a:lnTo>
                  <a:pt x="11592" y="19283"/>
                </a:lnTo>
                <a:lnTo>
                  <a:pt x="21600" y="19283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283"/>
                </a:lnTo>
                <a:lnTo>
                  <a:pt x="9942" y="19283"/>
                </a:lnTo>
                <a:lnTo>
                  <a:pt x="9942" y="13794"/>
                </a:lnTo>
                <a:lnTo>
                  <a:pt x="3563" y="8875"/>
                </a:lnTo>
                <a:lnTo>
                  <a:pt x="3563" y="4954"/>
                </a:lnTo>
                <a:lnTo>
                  <a:pt x="9113" y="121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5" name="object 72"/>
          <p:cNvSpPr/>
          <p:nvPr/>
        </p:nvSpPr>
        <p:spPr>
          <a:xfrm>
            <a:off x="8809990" y="3264408"/>
            <a:ext cx="41911" cy="2641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6" name="object 73"/>
          <p:cNvSpPr/>
          <p:nvPr/>
        </p:nvSpPr>
        <p:spPr>
          <a:xfrm>
            <a:off x="8928861" y="3253421"/>
            <a:ext cx="110363" cy="1"/>
          </a:xfrm>
          <a:prstGeom prst="line">
            <a:avLst/>
          </a:prstGeom>
          <a:ln w="1739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7" name="object 74"/>
          <p:cNvSpPr/>
          <p:nvPr/>
        </p:nvSpPr>
        <p:spPr>
          <a:xfrm>
            <a:off x="8677402" y="3239897"/>
            <a:ext cx="41911" cy="3746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8" name="object 75"/>
          <p:cNvSpPr/>
          <p:nvPr/>
        </p:nvSpPr>
        <p:spPr>
          <a:xfrm>
            <a:off x="8535796" y="3232275"/>
            <a:ext cx="61977" cy="93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364" y="0"/>
                </a:lnTo>
                <a:lnTo>
                  <a:pt x="3364" y="8371"/>
                </a:lnTo>
                <a:lnTo>
                  <a:pt x="18236" y="8371"/>
                </a:lnTo>
                <a:lnTo>
                  <a:pt x="18236" y="0"/>
                </a:lnTo>
                <a:lnTo>
                  <a:pt x="21600" y="0"/>
                </a:lnTo>
                <a:lnTo>
                  <a:pt x="21600" y="21220"/>
                </a:lnTo>
                <a:lnTo>
                  <a:pt x="21512" y="21395"/>
                </a:lnTo>
                <a:lnTo>
                  <a:pt x="21379" y="21483"/>
                </a:lnTo>
                <a:lnTo>
                  <a:pt x="21246" y="21571"/>
                </a:lnTo>
                <a:lnTo>
                  <a:pt x="20981" y="21600"/>
                </a:lnTo>
                <a:lnTo>
                  <a:pt x="531" y="21600"/>
                </a:lnTo>
                <a:lnTo>
                  <a:pt x="265" y="21571"/>
                </a:lnTo>
                <a:lnTo>
                  <a:pt x="88" y="21395"/>
                </a:lnTo>
                <a:lnTo>
                  <a:pt x="0" y="212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9" name="object 76"/>
          <p:cNvSpPr/>
          <p:nvPr/>
        </p:nvSpPr>
        <p:spPr>
          <a:xfrm>
            <a:off x="8668256" y="3232149"/>
            <a:ext cx="60072" cy="5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0961" y="0"/>
                </a:lnTo>
                <a:lnTo>
                  <a:pt x="21235" y="51"/>
                </a:lnTo>
                <a:lnTo>
                  <a:pt x="21372" y="259"/>
                </a:lnTo>
                <a:lnTo>
                  <a:pt x="21509" y="414"/>
                </a:lnTo>
                <a:lnTo>
                  <a:pt x="21600" y="725"/>
                </a:lnTo>
                <a:lnTo>
                  <a:pt x="21600" y="20927"/>
                </a:lnTo>
                <a:lnTo>
                  <a:pt x="21509" y="21237"/>
                </a:lnTo>
                <a:lnTo>
                  <a:pt x="21372" y="21392"/>
                </a:lnTo>
                <a:lnTo>
                  <a:pt x="21235" y="21548"/>
                </a:lnTo>
                <a:lnTo>
                  <a:pt x="20961" y="21600"/>
                </a:lnTo>
                <a:lnTo>
                  <a:pt x="593" y="21600"/>
                </a:lnTo>
                <a:lnTo>
                  <a:pt x="320" y="21548"/>
                </a:lnTo>
                <a:lnTo>
                  <a:pt x="183" y="21392"/>
                </a:lnTo>
                <a:lnTo>
                  <a:pt x="91" y="21237"/>
                </a:lnTo>
                <a:lnTo>
                  <a:pt x="0" y="20927"/>
                </a:lnTo>
                <a:lnTo>
                  <a:pt x="0" y="725"/>
                </a:lnTo>
                <a:lnTo>
                  <a:pt x="91" y="414"/>
                </a:lnTo>
                <a:lnTo>
                  <a:pt x="183" y="259"/>
                </a:lnTo>
                <a:lnTo>
                  <a:pt x="320" y="51"/>
                </a:lnTo>
                <a:lnTo>
                  <a:pt x="593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0" name="object 77"/>
          <p:cNvSpPr/>
          <p:nvPr/>
        </p:nvSpPr>
        <p:spPr>
          <a:xfrm>
            <a:off x="8957818" y="3227513"/>
            <a:ext cx="52326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1" name="object 78"/>
          <p:cNvSpPr/>
          <p:nvPr/>
        </p:nvSpPr>
        <p:spPr>
          <a:xfrm>
            <a:off x="8800844" y="3225419"/>
            <a:ext cx="101220" cy="10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9152"/>
                </a:lnTo>
                <a:lnTo>
                  <a:pt x="12819" y="9152"/>
                </a:lnTo>
                <a:lnTo>
                  <a:pt x="12819" y="15362"/>
                </a:lnTo>
                <a:lnTo>
                  <a:pt x="12765" y="15526"/>
                </a:lnTo>
                <a:lnTo>
                  <a:pt x="12683" y="15608"/>
                </a:lnTo>
                <a:lnTo>
                  <a:pt x="12602" y="15689"/>
                </a:lnTo>
                <a:lnTo>
                  <a:pt x="12440" y="15716"/>
                </a:lnTo>
                <a:lnTo>
                  <a:pt x="325" y="15716"/>
                </a:lnTo>
                <a:lnTo>
                  <a:pt x="162" y="15689"/>
                </a:lnTo>
                <a:lnTo>
                  <a:pt x="108" y="15608"/>
                </a:lnTo>
                <a:lnTo>
                  <a:pt x="27" y="15526"/>
                </a:lnTo>
                <a:lnTo>
                  <a:pt x="0" y="15362"/>
                </a:lnTo>
                <a:lnTo>
                  <a:pt x="0" y="1089"/>
                </a:lnTo>
                <a:lnTo>
                  <a:pt x="1951" y="1089"/>
                </a:lnTo>
                <a:lnTo>
                  <a:pt x="1951" y="6673"/>
                </a:lnTo>
                <a:lnTo>
                  <a:pt x="10895" y="6673"/>
                </a:lnTo>
                <a:lnTo>
                  <a:pt x="10895" y="1089"/>
                </a:lnTo>
                <a:lnTo>
                  <a:pt x="12819" y="1089"/>
                </a:lnTo>
                <a:lnTo>
                  <a:pt x="12819" y="7381"/>
                </a:lnTo>
                <a:lnTo>
                  <a:pt x="19513" y="7381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2" name="object 79"/>
          <p:cNvSpPr/>
          <p:nvPr/>
        </p:nvSpPr>
        <p:spPr>
          <a:xfrm>
            <a:off x="8758300" y="3225419"/>
            <a:ext cx="12701" cy="68708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3" name="object 80"/>
          <p:cNvSpPr/>
          <p:nvPr/>
        </p:nvSpPr>
        <p:spPr>
          <a:xfrm>
            <a:off x="8631110" y="322084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74" name="object 81"/>
          <p:cNvSpPr/>
          <p:nvPr/>
        </p:nvSpPr>
        <p:spPr>
          <a:xfrm>
            <a:off x="9110218" y="3220847"/>
            <a:ext cx="245237" cy="14693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75" name="object 82"/>
          <p:cNvSpPr/>
          <p:nvPr/>
        </p:nvSpPr>
        <p:spPr>
          <a:xfrm>
            <a:off x="9407142" y="3220847"/>
            <a:ext cx="124206" cy="14452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76" name="object 83"/>
          <p:cNvSpPr/>
          <p:nvPr/>
        </p:nvSpPr>
        <p:spPr>
          <a:xfrm>
            <a:off x="9586593" y="3220847"/>
            <a:ext cx="258573" cy="14160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92" name="object 84"/>
          <p:cNvGrpSpPr/>
          <p:nvPr/>
        </p:nvGrpSpPr>
        <p:grpSpPr>
          <a:xfrm>
            <a:off x="9911588" y="3225292"/>
            <a:ext cx="514223" cy="135511"/>
            <a:chOff x="0" y="0"/>
            <a:chExt cx="514222" cy="135510"/>
          </a:xfrm>
        </p:grpSpPr>
        <p:sp>
          <p:nvSpPr>
            <p:cNvPr id="2077" name="도형"/>
            <p:cNvSpPr/>
            <p:nvPr/>
          </p:nvSpPr>
          <p:spPr>
            <a:xfrm>
              <a:off x="283082" y="77724"/>
              <a:ext cx="89917" cy="5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184"/>
                  </a:lnTo>
                  <a:lnTo>
                    <a:pt x="18397" y="3184"/>
                  </a:lnTo>
                  <a:lnTo>
                    <a:pt x="18397" y="9208"/>
                  </a:lnTo>
                  <a:lnTo>
                    <a:pt x="427" y="9208"/>
                  </a:lnTo>
                  <a:lnTo>
                    <a:pt x="244" y="9306"/>
                  </a:lnTo>
                  <a:lnTo>
                    <a:pt x="153" y="9502"/>
                  </a:lnTo>
                  <a:lnTo>
                    <a:pt x="61" y="9649"/>
                  </a:lnTo>
                  <a:lnTo>
                    <a:pt x="0" y="9943"/>
                  </a:lnTo>
                  <a:lnTo>
                    <a:pt x="0" y="20914"/>
                  </a:lnTo>
                  <a:lnTo>
                    <a:pt x="61" y="21208"/>
                  </a:lnTo>
                  <a:lnTo>
                    <a:pt x="153" y="21404"/>
                  </a:lnTo>
                  <a:lnTo>
                    <a:pt x="244" y="21551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563"/>
                  </a:lnTo>
                  <a:lnTo>
                    <a:pt x="2380" y="18563"/>
                  </a:lnTo>
                  <a:lnTo>
                    <a:pt x="2380" y="12392"/>
                  </a:lnTo>
                  <a:lnTo>
                    <a:pt x="20349" y="12392"/>
                  </a:lnTo>
                  <a:lnTo>
                    <a:pt x="20532" y="12293"/>
                  </a:lnTo>
                  <a:lnTo>
                    <a:pt x="20654" y="12147"/>
                  </a:lnTo>
                  <a:lnTo>
                    <a:pt x="20746" y="12000"/>
                  </a:lnTo>
                  <a:lnTo>
                    <a:pt x="20807" y="11706"/>
                  </a:lnTo>
                  <a:lnTo>
                    <a:pt x="20807" y="735"/>
                  </a:lnTo>
                  <a:lnTo>
                    <a:pt x="20746" y="441"/>
                  </a:lnTo>
                  <a:lnTo>
                    <a:pt x="20654" y="245"/>
                  </a:lnTo>
                  <a:lnTo>
                    <a:pt x="20532" y="98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8" name="직사각형"/>
            <p:cNvSpPr/>
            <p:nvPr/>
          </p:nvSpPr>
          <p:spPr>
            <a:xfrm>
              <a:off x="201103" y="56261"/>
              <a:ext cx="12701" cy="7277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9" name="도형"/>
            <p:cNvSpPr/>
            <p:nvPr/>
          </p:nvSpPr>
          <p:spPr>
            <a:xfrm>
              <a:off x="135254" y="9779"/>
              <a:ext cx="48769" cy="90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69" y="0"/>
                  </a:moveTo>
                  <a:lnTo>
                    <a:pt x="787" y="0"/>
                  </a:lnTo>
                  <a:lnTo>
                    <a:pt x="394" y="30"/>
                  </a:lnTo>
                  <a:lnTo>
                    <a:pt x="281" y="121"/>
                  </a:lnTo>
                  <a:lnTo>
                    <a:pt x="112" y="243"/>
                  </a:lnTo>
                  <a:lnTo>
                    <a:pt x="0" y="425"/>
                  </a:lnTo>
                  <a:lnTo>
                    <a:pt x="0" y="21206"/>
                  </a:lnTo>
                  <a:lnTo>
                    <a:pt x="112" y="21387"/>
                  </a:lnTo>
                  <a:lnTo>
                    <a:pt x="281" y="21479"/>
                  </a:lnTo>
                  <a:lnTo>
                    <a:pt x="394" y="21569"/>
                  </a:lnTo>
                  <a:lnTo>
                    <a:pt x="787" y="21600"/>
                  </a:lnTo>
                  <a:lnTo>
                    <a:pt x="20869" y="21600"/>
                  </a:lnTo>
                  <a:lnTo>
                    <a:pt x="21150" y="21569"/>
                  </a:lnTo>
                  <a:lnTo>
                    <a:pt x="21375" y="21479"/>
                  </a:lnTo>
                  <a:lnTo>
                    <a:pt x="21544" y="21387"/>
                  </a:lnTo>
                  <a:lnTo>
                    <a:pt x="21600" y="19658"/>
                  </a:lnTo>
                  <a:lnTo>
                    <a:pt x="4050" y="19658"/>
                  </a:lnTo>
                  <a:lnTo>
                    <a:pt x="4050" y="1911"/>
                  </a:lnTo>
                  <a:lnTo>
                    <a:pt x="21600" y="1911"/>
                  </a:lnTo>
                  <a:lnTo>
                    <a:pt x="21544" y="243"/>
                  </a:lnTo>
                  <a:lnTo>
                    <a:pt x="21375" y="121"/>
                  </a:lnTo>
                  <a:lnTo>
                    <a:pt x="21150" y="30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0" name="도형"/>
            <p:cNvSpPr/>
            <p:nvPr/>
          </p:nvSpPr>
          <p:spPr>
            <a:xfrm>
              <a:off x="174878" y="17780"/>
              <a:ext cx="37339" cy="7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9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290" y="21600"/>
                  </a:lnTo>
                  <a:lnTo>
                    <a:pt x="5290" y="11188"/>
                  </a:lnTo>
                  <a:lnTo>
                    <a:pt x="21600" y="11188"/>
                  </a:lnTo>
                  <a:lnTo>
                    <a:pt x="21600" y="8603"/>
                  </a:lnTo>
                  <a:lnTo>
                    <a:pt x="5290" y="8603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1" name="직사각형"/>
            <p:cNvSpPr/>
            <p:nvPr/>
          </p:nvSpPr>
          <p:spPr>
            <a:xfrm>
              <a:off x="201103" y="2412"/>
              <a:ext cx="12701" cy="4496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2" name="도형"/>
            <p:cNvSpPr/>
            <p:nvPr/>
          </p:nvSpPr>
          <p:spPr>
            <a:xfrm>
              <a:off x="0" y="3429"/>
              <a:ext cx="51934" cy="10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lnTo>
                    <a:pt x="950" y="6076"/>
                  </a:lnTo>
                  <a:lnTo>
                    <a:pt x="0" y="10813"/>
                  </a:lnTo>
                  <a:lnTo>
                    <a:pt x="237" y="13353"/>
                  </a:lnTo>
                  <a:lnTo>
                    <a:pt x="8121" y="20924"/>
                  </a:lnTo>
                  <a:lnTo>
                    <a:pt x="13469" y="21600"/>
                  </a:lnTo>
                  <a:lnTo>
                    <a:pt x="16303" y="21430"/>
                  </a:lnTo>
                  <a:lnTo>
                    <a:pt x="18864" y="20924"/>
                  </a:lnTo>
                  <a:lnTo>
                    <a:pt x="21157" y="20087"/>
                  </a:lnTo>
                  <a:lnTo>
                    <a:pt x="21600" y="19833"/>
                  </a:lnTo>
                  <a:lnTo>
                    <a:pt x="10564" y="19833"/>
                  </a:lnTo>
                  <a:lnTo>
                    <a:pt x="8240" y="19004"/>
                  </a:lnTo>
                  <a:lnTo>
                    <a:pt x="3908" y="10813"/>
                  </a:lnTo>
                  <a:lnTo>
                    <a:pt x="4075" y="8851"/>
                  </a:lnTo>
                  <a:lnTo>
                    <a:pt x="10564" y="1767"/>
                  </a:lnTo>
                  <a:lnTo>
                    <a:pt x="21575" y="1767"/>
                  </a:lnTo>
                  <a:lnTo>
                    <a:pt x="21157" y="1524"/>
                  </a:lnTo>
                  <a:lnTo>
                    <a:pt x="18864" y="679"/>
                  </a:lnTo>
                  <a:lnTo>
                    <a:pt x="16303" y="170"/>
                  </a:lnTo>
                  <a:lnTo>
                    <a:pt x="134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3" name="도형"/>
            <p:cNvSpPr/>
            <p:nvPr/>
          </p:nvSpPr>
          <p:spPr>
            <a:xfrm>
              <a:off x="39496" y="11811"/>
              <a:ext cx="25401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4" y="0"/>
                  </a:moveTo>
                  <a:lnTo>
                    <a:pt x="0" y="0"/>
                  </a:lnTo>
                  <a:lnTo>
                    <a:pt x="4644" y="992"/>
                  </a:lnTo>
                  <a:lnTo>
                    <a:pt x="8208" y="2944"/>
                  </a:lnTo>
                  <a:lnTo>
                    <a:pt x="10495" y="4534"/>
                  </a:lnTo>
                  <a:lnTo>
                    <a:pt x="12164" y="6376"/>
                  </a:lnTo>
                  <a:lnTo>
                    <a:pt x="13205" y="8470"/>
                  </a:lnTo>
                  <a:lnTo>
                    <a:pt x="13608" y="10816"/>
                  </a:lnTo>
                  <a:lnTo>
                    <a:pt x="13266" y="13162"/>
                  </a:lnTo>
                  <a:lnTo>
                    <a:pt x="0" y="21600"/>
                  </a:lnTo>
                  <a:lnTo>
                    <a:pt x="10576" y="21600"/>
                  </a:lnTo>
                  <a:lnTo>
                    <a:pt x="21600" y="10816"/>
                  </a:lnTo>
                  <a:lnTo>
                    <a:pt x="21114" y="7780"/>
                  </a:lnTo>
                  <a:lnTo>
                    <a:pt x="19656" y="5152"/>
                  </a:lnTo>
                  <a:lnTo>
                    <a:pt x="17226" y="2932"/>
                  </a:lnTo>
                  <a:lnTo>
                    <a:pt x="13824" y="112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4" name="도형"/>
            <p:cNvSpPr/>
            <p:nvPr/>
          </p:nvSpPr>
          <p:spPr>
            <a:xfrm>
              <a:off x="263525" y="1650"/>
              <a:ext cx="57096" cy="6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06" y="0"/>
                  </a:moveTo>
                  <a:lnTo>
                    <a:pt x="10762" y="0"/>
                  </a:lnTo>
                  <a:lnTo>
                    <a:pt x="8984" y="257"/>
                  </a:lnTo>
                  <a:lnTo>
                    <a:pt x="0" y="12343"/>
                  </a:lnTo>
                  <a:lnTo>
                    <a:pt x="288" y="13757"/>
                  </a:lnTo>
                  <a:lnTo>
                    <a:pt x="10714" y="21600"/>
                  </a:lnTo>
                  <a:lnTo>
                    <a:pt x="12684" y="21600"/>
                  </a:lnTo>
                  <a:lnTo>
                    <a:pt x="15396" y="21414"/>
                  </a:lnTo>
                  <a:lnTo>
                    <a:pt x="17837" y="20855"/>
                  </a:lnTo>
                  <a:lnTo>
                    <a:pt x="20008" y="19918"/>
                  </a:lnTo>
                  <a:lnTo>
                    <a:pt x="21600" y="18814"/>
                  </a:lnTo>
                  <a:lnTo>
                    <a:pt x="9657" y="18814"/>
                  </a:lnTo>
                  <a:lnTo>
                    <a:pt x="7399" y="18043"/>
                  </a:lnTo>
                  <a:lnTo>
                    <a:pt x="4420" y="14957"/>
                  </a:lnTo>
                  <a:lnTo>
                    <a:pt x="3651" y="13072"/>
                  </a:lnTo>
                  <a:lnTo>
                    <a:pt x="3651" y="8529"/>
                  </a:lnTo>
                  <a:lnTo>
                    <a:pt x="4420" y="6643"/>
                  </a:lnTo>
                  <a:lnTo>
                    <a:pt x="7399" y="3557"/>
                  </a:lnTo>
                  <a:lnTo>
                    <a:pt x="9657" y="2786"/>
                  </a:lnTo>
                  <a:lnTo>
                    <a:pt x="21557" y="2786"/>
                  </a:lnTo>
                  <a:lnTo>
                    <a:pt x="20804" y="2143"/>
                  </a:lnTo>
                  <a:lnTo>
                    <a:pt x="19506" y="1372"/>
                  </a:lnTo>
                  <a:lnTo>
                    <a:pt x="16335" y="257"/>
                  </a:lnTo>
                  <a:lnTo>
                    <a:pt x="146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5" name="도형"/>
            <p:cNvSpPr/>
            <p:nvPr/>
          </p:nvSpPr>
          <p:spPr>
            <a:xfrm>
              <a:off x="304672" y="9906"/>
              <a:ext cx="26036" cy="4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38" y="0"/>
                  </a:moveTo>
                  <a:lnTo>
                    <a:pt x="0" y="0"/>
                  </a:lnTo>
                  <a:lnTo>
                    <a:pt x="4952" y="1040"/>
                  </a:lnTo>
                  <a:lnTo>
                    <a:pt x="8324" y="3118"/>
                  </a:lnTo>
                  <a:lnTo>
                    <a:pt x="11801" y="5198"/>
                  </a:lnTo>
                  <a:lnTo>
                    <a:pt x="13487" y="7739"/>
                  </a:lnTo>
                  <a:lnTo>
                    <a:pt x="13487" y="13861"/>
                  </a:lnTo>
                  <a:lnTo>
                    <a:pt x="11801" y="16402"/>
                  </a:lnTo>
                  <a:lnTo>
                    <a:pt x="8324" y="18481"/>
                  </a:lnTo>
                  <a:lnTo>
                    <a:pt x="4952" y="20560"/>
                  </a:lnTo>
                  <a:lnTo>
                    <a:pt x="0" y="21600"/>
                  </a:lnTo>
                  <a:lnTo>
                    <a:pt x="13231" y="21600"/>
                  </a:lnTo>
                  <a:lnTo>
                    <a:pt x="13908" y="21311"/>
                  </a:lnTo>
                  <a:lnTo>
                    <a:pt x="18966" y="18655"/>
                  </a:lnTo>
                  <a:lnTo>
                    <a:pt x="21600" y="15189"/>
                  </a:lnTo>
                  <a:lnTo>
                    <a:pt x="21600" y="8721"/>
                  </a:lnTo>
                  <a:lnTo>
                    <a:pt x="20862" y="6815"/>
                  </a:lnTo>
                  <a:lnTo>
                    <a:pt x="19598" y="5025"/>
                  </a:lnTo>
                  <a:lnTo>
                    <a:pt x="18228" y="3234"/>
                  </a:lnTo>
                  <a:lnTo>
                    <a:pt x="16332" y="1674"/>
                  </a:lnTo>
                  <a:lnTo>
                    <a:pt x="1313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6" name="직사각형"/>
            <p:cNvSpPr/>
            <p:nvPr/>
          </p:nvSpPr>
          <p:spPr>
            <a:xfrm>
              <a:off x="389508" y="106744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7" name="직사각형"/>
            <p:cNvSpPr/>
            <p:nvPr/>
          </p:nvSpPr>
          <p:spPr>
            <a:xfrm>
              <a:off x="445324" y="81534"/>
              <a:ext cx="12701" cy="274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8" name="도형"/>
            <p:cNvSpPr/>
            <p:nvPr/>
          </p:nvSpPr>
          <p:spPr>
            <a:xfrm>
              <a:off x="406400" y="7112"/>
              <a:ext cx="93726" cy="7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2" y="0"/>
                  </a:moveTo>
                  <a:lnTo>
                    <a:pt x="0" y="0"/>
                  </a:lnTo>
                  <a:lnTo>
                    <a:pt x="0" y="2322"/>
                  </a:lnTo>
                  <a:lnTo>
                    <a:pt x="18117" y="2322"/>
                  </a:lnTo>
                  <a:lnTo>
                    <a:pt x="18117" y="9731"/>
                  </a:lnTo>
                  <a:lnTo>
                    <a:pt x="527" y="9731"/>
                  </a:lnTo>
                  <a:lnTo>
                    <a:pt x="351" y="9805"/>
                  </a:lnTo>
                  <a:lnTo>
                    <a:pt x="263" y="9952"/>
                  </a:lnTo>
                  <a:lnTo>
                    <a:pt x="146" y="10063"/>
                  </a:lnTo>
                  <a:lnTo>
                    <a:pt x="146" y="21231"/>
                  </a:lnTo>
                  <a:lnTo>
                    <a:pt x="263" y="21379"/>
                  </a:lnTo>
                  <a:lnTo>
                    <a:pt x="351" y="21526"/>
                  </a:lnTo>
                  <a:lnTo>
                    <a:pt x="527" y="21600"/>
                  </a:lnTo>
                  <a:lnTo>
                    <a:pt x="21600" y="21600"/>
                  </a:lnTo>
                  <a:lnTo>
                    <a:pt x="21600" y="19278"/>
                  </a:lnTo>
                  <a:lnTo>
                    <a:pt x="2283" y="19278"/>
                  </a:lnTo>
                  <a:lnTo>
                    <a:pt x="2283" y="12053"/>
                  </a:lnTo>
                  <a:lnTo>
                    <a:pt x="19902" y="12053"/>
                  </a:lnTo>
                  <a:lnTo>
                    <a:pt x="20078" y="11980"/>
                  </a:lnTo>
                  <a:lnTo>
                    <a:pt x="20283" y="11722"/>
                  </a:lnTo>
                  <a:lnTo>
                    <a:pt x="20341" y="11500"/>
                  </a:lnTo>
                  <a:lnTo>
                    <a:pt x="20341" y="590"/>
                  </a:lnTo>
                  <a:lnTo>
                    <a:pt x="20283" y="369"/>
                  </a:lnTo>
                  <a:lnTo>
                    <a:pt x="20195" y="221"/>
                  </a:lnTo>
                  <a:lnTo>
                    <a:pt x="20078" y="74"/>
                  </a:lnTo>
                  <a:lnTo>
                    <a:pt x="19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9" name="직사각형"/>
            <p:cNvSpPr/>
            <p:nvPr/>
          </p:nvSpPr>
          <p:spPr>
            <a:xfrm>
              <a:off x="227265" y="127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0" name="직사각형"/>
            <p:cNvSpPr/>
            <p:nvPr/>
          </p:nvSpPr>
          <p:spPr>
            <a:xfrm>
              <a:off x="92836" y="127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1" name="직사각형"/>
            <p:cNvSpPr/>
            <p:nvPr/>
          </p:nvSpPr>
          <p:spPr>
            <a:xfrm>
              <a:off x="358520" y="0"/>
              <a:ext cx="12701" cy="7048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93" name="object 85"/>
          <p:cNvSpPr/>
          <p:nvPr/>
        </p:nvSpPr>
        <p:spPr>
          <a:xfrm>
            <a:off x="10194669" y="3303015"/>
            <a:ext cx="89916" cy="5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9" y="0"/>
                </a:lnTo>
                <a:lnTo>
                  <a:pt x="20532" y="98"/>
                </a:lnTo>
                <a:lnTo>
                  <a:pt x="20654" y="245"/>
                </a:lnTo>
                <a:lnTo>
                  <a:pt x="20746" y="441"/>
                </a:lnTo>
                <a:lnTo>
                  <a:pt x="20807" y="735"/>
                </a:lnTo>
                <a:lnTo>
                  <a:pt x="20807" y="11706"/>
                </a:lnTo>
                <a:lnTo>
                  <a:pt x="20746" y="12000"/>
                </a:lnTo>
                <a:lnTo>
                  <a:pt x="20654" y="12147"/>
                </a:lnTo>
                <a:lnTo>
                  <a:pt x="20532" y="12293"/>
                </a:lnTo>
                <a:lnTo>
                  <a:pt x="20349" y="12392"/>
                </a:lnTo>
                <a:lnTo>
                  <a:pt x="2379" y="12392"/>
                </a:lnTo>
                <a:lnTo>
                  <a:pt x="2379" y="18563"/>
                </a:lnTo>
                <a:lnTo>
                  <a:pt x="21600" y="18563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551"/>
                </a:lnTo>
                <a:lnTo>
                  <a:pt x="152" y="21404"/>
                </a:lnTo>
                <a:lnTo>
                  <a:pt x="61" y="21208"/>
                </a:lnTo>
                <a:lnTo>
                  <a:pt x="0" y="20914"/>
                </a:lnTo>
                <a:lnTo>
                  <a:pt x="0" y="9943"/>
                </a:lnTo>
                <a:lnTo>
                  <a:pt x="61" y="9649"/>
                </a:lnTo>
                <a:lnTo>
                  <a:pt x="152" y="9502"/>
                </a:lnTo>
                <a:lnTo>
                  <a:pt x="244" y="9306"/>
                </a:lnTo>
                <a:lnTo>
                  <a:pt x="427" y="9208"/>
                </a:lnTo>
                <a:lnTo>
                  <a:pt x="18397" y="9208"/>
                </a:lnTo>
                <a:lnTo>
                  <a:pt x="18397" y="3184"/>
                </a:lnTo>
                <a:lnTo>
                  <a:pt x="0" y="318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4" name="object 86"/>
          <p:cNvSpPr/>
          <p:nvPr/>
        </p:nvSpPr>
        <p:spPr>
          <a:xfrm>
            <a:off x="10055986" y="3243072"/>
            <a:ext cx="30482" cy="74295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5" name="object 87"/>
          <p:cNvSpPr/>
          <p:nvPr/>
        </p:nvSpPr>
        <p:spPr>
          <a:xfrm>
            <a:off x="9920985" y="3237102"/>
            <a:ext cx="46102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7498" y="0"/>
                </a:lnTo>
                <a:lnTo>
                  <a:pt x="4879" y="992"/>
                </a:lnTo>
                <a:lnTo>
                  <a:pt x="0" y="10816"/>
                </a:lnTo>
                <a:lnTo>
                  <a:pt x="187" y="13162"/>
                </a:lnTo>
                <a:lnTo>
                  <a:pt x="7498" y="21600"/>
                </a:lnTo>
                <a:lnTo>
                  <a:pt x="14103" y="21600"/>
                </a:lnTo>
                <a:lnTo>
                  <a:pt x="21600" y="10816"/>
                </a:lnTo>
                <a:lnTo>
                  <a:pt x="21378" y="8470"/>
                </a:lnTo>
                <a:lnTo>
                  <a:pt x="14103" y="0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6" name="object 88"/>
          <p:cNvSpPr/>
          <p:nvPr/>
        </p:nvSpPr>
        <p:spPr>
          <a:xfrm>
            <a:off x="10184765" y="3235198"/>
            <a:ext cx="47753" cy="4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181" y="0"/>
                </a:lnTo>
                <a:lnTo>
                  <a:pt x="4480" y="1040"/>
                </a:lnTo>
                <a:lnTo>
                  <a:pt x="2700" y="3118"/>
                </a:lnTo>
                <a:lnTo>
                  <a:pt x="919" y="5197"/>
                </a:lnTo>
                <a:lnTo>
                  <a:pt x="0" y="7739"/>
                </a:lnTo>
                <a:lnTo>
                  <a:pt x="0" y="13861"/>
                </a:lnTo>
                <a:lnTo>
                  <a:pt x="919" y="16402"/>
                </a:lnTo>
                <a:lnTo>
                  <a:pt x="2700" y="18481"/>
                </a:lnTo>
                <a:lnTo>
                  <a:pt x="4480" y="20560"/>
                </a:lnTo>
                <a:lnTo>
                  <a:pt x="7181" y="21600"/>
                </a:lnTo>
                <a:lnTo>
                  <a:pt x="14247" y="21600"/>
                </a:lnTo>
                <a:lnTo>
                  <a:pt x="16947" y="20560"/>
                </a:lnTo>
                <a:lnTo>
                  <a:pt x="18785" y="18481"/>
                </a:lnTo>
                <a:lnTo>
                  <a:pt x="20681" y="16402"/>
                </a:lnTo>
                <a:lnTo>
                  <a:pt x="21600" y="13861"/>
                </a:lnTo>
                <a:lnTo>
                  <a:pt x="21600" y="7739"/>
                </a:lnTo>
                <a:lnTo>
                  <a:pt x="20681" y="5197"/>
                </a:lnTo>
                <a:lnTo>
                  <a:pt x="18785" y="3118"/>
                </a:lnTo>
                <a:lnTo>
                  <a:pt x="16947" y="1040"/>
                </a:lnTo>
                <a:lnTo>
                  <a:pt x="14247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7" name="object 89"/>
          <p:cNvSpPr/>
          <p:nvPr/>
        </p:nvSpPr>
        <p:spPr>
          <a:xfrm>
            <a:off x="10301096" y="3232404"/>
            <a:ext cx="124714" cy="11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25" y="0"/>
                </a:moveTo>
                <a:lnTo>
                  <a:pt x="17883" y="0"/>
                </a:lnTo>
                <a:lnTo>
                  <a:pt x="18015" y="50"/>
                </a:lnTo>
                <a:lnTo>
                  <a:pt x="18103" y="149"/>
                </a:lnTo>
                <a:lnTo>
                  <a:pt x="18169" y="249"/>
                </a:lnTo>
                <a:lnTo>
                  <a:pt x="18213" y="399"/>
                </a:lnTo>
                <a:lnTo>
                  <a:pt x="18213" y="7773"/>
                </a:lnTo>
                <a:lnTo>
                  <a:pt x="18169" y="7922"/>
                </a:lnTo>
                <a:lnTo>
                  <a:pt x="18103" y="7997"/>
                </a:lnTo>
                <a:lnTo>
                  <a:pt x="18015" y="8097"/>
                </a:lnTo>
                <a:lnTo>
                  <a:pt x="17883" y="8147"/>
                </a:lnTo>
                <a:lnTo>
                  <a:pt x="4641" y="8147"/>
                </a:lnTo>
                <a:lnTo>
                  <a:pt x="4641" y="13030"/>
                </a:lnTo>
                <a:lnTo>
                  <a:pt x="19159" y="13030"/>
                </a:lnTo>
                <a:lnTo>
                  <a:pt x="19159" y="14599"/>
                </a:lnTo>
                <a:lnTo>
                  <a:pt x="11592" y="14599"/>
                </a:lnTo>
                <a:lnTo>
                  <a:pt x="11592" y="19981"/>
                </a:lnTo>
                <a:lnTo>
                  <a:pt x="21600" y="1998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981"/>
                </a:lnTo>
                <a:lnTo>
                  <a:pt x="9942" y="19981"/>
                </a:lnTo>
                <a:lnTo>
                  <a:pt x="9942" y="14599"/>
                </a:lnTo>
                <a:lnTo>
                  <a:pt x="3321" y="14599"/>
                </a:lnTo>
                <a:lnTo>
                  <a:pt x="3189" y="14549"/>
                </a:lnTo>
                <a:lnTo>
                  <a:pt x="3123" y="14450"/>
                </a:lnTo>
                <a:lnTo>
                  <a:pt x="3035" y="14350"/>
                </a:lnTo>
                <a:lnTo>
                  <a:pt x="3013" y="14201"/>
                </a:lnTo>
                <a:lnTo>
                  <a:pt x="3013" y="6951"/>
                </a:lnTo>
                <a:lnTo>
                  <a:pt x="3035" y="6801"/>
                </a:lnTo>
                <a:lnTo>
                  <a:pt x="3123" y="6727"/>
                </a:lnTo>
                <a:lnTo>
                  <a:pt x="3189" y="6627"/>
                </a:lnTo>
                <a:lnTo>
                  <a:pt x="3321" y="6577"/>
                </a:lnTo>
                <a:lnTo>
                  <a:pt x="16541" y="6577"/>
                </a:lnTo>
                <a:lnTo>
                  <a:pt x="16541" y="1569"/>
                </a:lnTo>
                <a:lnTo>
                  <a:pt x="2925" y="1569"/>
                </a:lnTo>
                <a:lnTo>
                  <a:pt x="292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8" name="object 90"/>
          <p:cNvSpPr/>
          <p:nvPr/>
        </p:nvSpPr>
        <p:spPr>
          <a:xfrm>
            <a:off x="9911588" y="3228719"/>
            <a:ext cx="64898" cy="10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9" y="0"/>
                </a:moveTo>
                <a:lnTo>
                  <a:pt x="20839" y="6076"/>
                </a:lnTo>
                <a:lnTo>
                  <a:pt x="21600" y="10813"/>
                </a:lnTo>
                <a:lnTo>
                  <a:pt x="21410" y="13353"/>
                </a:lnTo>
                <a:lnTo>
                  <a:pt x="15096" y="20924"/>
                </a:lnTo>
                <a:lnTo>
                  <a:pt x="10779" y="21600"/>
                </a:lnTo>
                <a:lnTo>
                  <a:pt x="8536" y="21430"/>
                </a:lnTo>
                <a:lnTo>
                  <a:pt x="190" y="13353"/>
                </a:lnTo>
                <a:lnTo>
                  <a:pt x="0" y="10813"/>
                </a:lnTo>
                <a:lnTo>
                  <a:pt x="190" y="8274"/>
                </a:lnTo>
                <a:lnTo>
                  <a:pt x="6499" y="679"/>
                </a:lnTo>
                <a:lnTo>
                  <a:pt x="107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9" name="object 91"/>
          <p:cNvSpPr/>
          <p:nvPr/>
        </p:nvSpPr>
        <p:spPr>
          <a:xfrm>
            <a:off x="10046843" y="3227703"/>
            <a:ext cx="76962" cy="12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2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927" y="21600"/>
                </a:lnTo>
                <a:lnTo>
                  <a:pt x="18927" y="9186"/>
                </a:lnTo>
                <a:lnTo>
                  <a:pt x="13687" y="9186"/>
                </a:lnTo>
                <a:lnTo>
                  <a:pt x="13687" y="16400"/>
                </a:lnTo>
                <a:lnTo>
                  <a:pt x="13651" y="16530"/>
                </a:lnTo>
                <a:lnTo>
                  <a:pt x="13544" y="16595"/>
                </a:lnTo>
                <a:lnTo>
                  <a:pt x="13402" y="16660"/>
                </a:lnTo>
                <a:lnTo>
                  <a:pt x="13224" y="16682"/>
                </a:lnTo>
                <a:lnTo>
                  <a:pt x="499" y="16682"/>
                </a:lnTo>
                <a:lnTo>
                  <a:pt x="249" y="16660"/>
                </a:lnTo>
                <a:lnTo>
                  <a:pt x="178" y="16595"/>
                </a:lnTo>
                <a:lnTo>
                  <a:pt x="71" y="16530"/>
                </a:lnTo>
                <a:lnTo>
                  <a:pt x="0" y="16400"/>
                </a:lnTo>
                <a:lnTo>
                  <a:pt x="0" y="1560"/>
                </a:lnTo>
                <a:lnTo>
                  <a:pt x="71" y="1430"/>
                </a:lnTo>
                <a:lnTo>
                  <a:pt x="178" y="1343"/>
                </a:lnTo>
                <a:lnTo>
                  <a:pt x="249" y="1278"/>
                </a:lnTo>
                <a:lnTo>
                  <a:pt x="499" y="1257"/>
                </a:lnTo>
                <a:lnTo>
                  <a:pt x="13224" y="1257"/>
                </a:lnTo>
                <a:lnTo>
                  <a:pt x="13402" y="1278"/>
                </a:lnTo>
                <a:lnTo>
                  <a:pt x="13544" y="1343"/>
                </a:lnTo>
                <a:lnTo>
                  <a:pt x="13651" y="1430"/>
                </a:lnTo>
                <a:lnTo>
                  <a:pt x="13687" y="1560"/>
                </a:lnTo>
                <a:lnTo>
                  <a:pt x="13687" y="7669"/>
                </a:lnTo>
                <a:lnTo>
                  <a:pt x="18927" y="7669"/>
                </a:lnTo>
                <a:lnTo>
                  <a:pt x="1892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0" name="object 92"/>
          <p:cNvSpPr/>
          <p:nvPr/>
        </p:nvSpPr>
        <p:spPr>
          <a:xfrm>
            <a:off x="10175113" y="3226941"/>
            <a:ext cx="67184" cy="6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0" y="0"/>
                </a:moveTo>
                <a:lnTo>
                  <a:pt x="12413" y="0"/>
                </a:lnTo>
                <a:lnTo>
                  <a:pt x="13883" y="257"/>
                </a:lnTo>
                <a:lnTo>
                  <a:pt x="15230" y="814"/>
                </a:lnTo>
                <a:lnTo>
                  <a:pt x="16578" y="1371"/>
                </a:lnTo>
                <a:lnTo>
                  <a:pt x="17680" y="2143"/>
                </a:lnTo>
                <a:lnTo>
                  <a:pt x="18619" y="3086"/>
                </a:lnTo>
                <a:lnTo>
                  <a:pt x="19558" y="4028"/>
                </a:lnTo>
                <a:lnTo>
                  <a:pt x="20293" y="5186"/>
                </a:lnTo>
                <a:lnTo>
                  <a:pt x="20824" y="6514"/>
                </a:lnTo>
                <a:lnTo>
                  <a:pt x="21314" y="7843"/>
                </a:lnTo>
                <a:lnTo>
                  <a:pt x="21600" y="9257"/>
                </a:lnTo>
                <a:lnTo>
                  <a:pt x="21600" y="14057"/>
                </a:lnTo>
                <a:lnTo>
                  <a:pt x="10779" y="21600"/>
                </a:lnTo>
                <a:lnTo>
                  <a:pt x="9105" y="21600"/>
                </a:lnTo>
                <a:lnTo>
                  <a:pt x="7594" y="21343"/>
                </a:lnTo>
                <a:lnTo>
                  <a:pt x="4900" y="20229"/>
                </a:lnTo>
                <a:lnTo>
                  <a:pt x="735" y="15086"/>
                </a:lnTo>
                <a:lnTo>
                  <a:pt x="245" y="13757"/>
                </a:lnTo>
                <a:lnTo>
                  <a:pt x="0" y="12343"/>
                </a:lnTo>
                <a:lnTo>
                  <a:pt x="0" y="9300"/>
                </a:lnTo>
                <a:lnTo>
                  <a:pt x="9146" y="0"/>
                </a:lnTo>
                <a:lnTo>
                  <a:pt x="1082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1" name="object 93"/>
          <p:cNvSpPr/>
          <p:nvPr/>
        </p:nvSpPr>
        <p:spPr>
          <a:xfrm>
            <a:off x="10145204" y="322084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2" name="object 94"/>
          <p:cNvSpPr/>
          <p:nvPr/>
        </p:nvSpPr>
        <p:spPr>
          <a:xfrm>
            <a:off x="10010775" y="3220847"/>
            <a:ext cx="0" cy="144527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3" name="object 95"/>
          <p:cNvSpPr/>
          <p:nvPr/>
        </p:nvSpPr>
        <p:spPr>
          <a:xfrm>
            <a:off x="10270107" y="3225292"/>
            <a:ext cx="12701" cy="7048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04" name="object 96"/>
          <p:cNvSpPr/>
          <p:nvPr/>
        </p:nvSpPr>
        <p:spPr>
          <a:xfrm>
            <a:off x="10487279" y="3220847"/>
            <a:ext cx="1173100" cy="14465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5" name="object 97"/>
          <p:cNvSpPr/>
          <p:nvPr/>
        </p:nvSpPr>
        <p:spPr>
          <a:xfrm>
            <a:off x="8521317" y="3495166"/>
            <a:ext cx="253492" cy="14541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6" name="object 98"/>
          <p:cNvSpPr/>
          <p:nvPr/>
        </p:nvSpPr>
        <p:spPr>
          <a:xfrm>
            <a:off x="8831071" y="3495166"/>
            <a:ext cx="124206" cy="144527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122" name="object 99"/>
          <p:cNvGrpSpPr/>
          <p:nvPr/>
        </p:nvGrpSpPr>
        <p:grpSpPr>
          <a:xfrm>
            <a:off x="9026524" y="3499739"/>
            <a:ext cx="510796" cy="135383"/>
            <a:chOff x="0" y="0"/>
            <a:chExt cx="510794" cy="135382"/>
          </a:xfrm>
        </p:grpSpPr>
        <p:sp>
          <p:nvSpPr>
            <p:cNvPr id="2107" name="도형"/>
            <p:cNvSpPr/>
            <p:nvPr/>
          </p:nvSpPr>
          <p:spPr>
            <a:xfrm>
              <a:off x="280034" y="89788"/>
              <a:ext cx="89791" cy="4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3" y="0"/>
                  </a:moveTo>
                  <a:lnTo>
                    <a:pt x="0" y="0"/>
                  </a:lnTo>
                  <a:lnTo>
                    <a:pt x="31" y="21085"/>
                  </a:lnTo>
                  <a:lnTo>
                    <a:pt x="153" y="21278"/>
                  </a:lnTo>
                  <a:lnTo>
                    <a:pt x="244" y="21471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422"/>
                  </a:lnTo>
                  <a:lnTo>
                    <a:pt x="2353" y="17422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8" name="직사각형"/>
            <p:cNvSpPr/>
            <p:nvPr/>
          </p:nvSpPr>
          <p:spPr>
            <a:xfrm>
              <a:off x="355028" y="42672"/>
              <a:ext cx="12701" cy="5804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9" name="도형"/>
            <p:cNvSpPr/>
            <p:nvPr/>
          </p:nvSpPr>
          <p:spPr>
            <a:xfrm>
              <a:off x="265049" y="5080"/>
              <a:ext cx="101220" cy="68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" y="0"/>
                  </a:moveTo>
                  <a:lnTo>
                    <a:pt x="0" y="0"/>
                  </a:lnTo>
                  <a:lnTo>
                    <a:pt x="27" y="21318"/>
                  </a:lnTo>
                  <a:lnTo>
                    <a:pt x="108" y="21439"/>
                  </a:lnTo>
                  <a:lnTo>
                    <a:pt x="162" y="21560"/>
                  </a:lnTo>
                  <a:lnTo>
                    <a:pt x="325" y="21600"/>
                  </a:lnTo>
                  <a:lnTo>
                    <a:pt x="12440" y="21600"/>
                  </a:lnTo>
                  <a:lnTo>
                    <a:pt x="12602" y="21560"/>
                  </a:lnTo>
                  <a:lnTo>
                    <a:pt x="12765" y="21318"/>
                  </a:lnTo>
                  <a:lnTo>
                    <a:pt x="12819" y="21077"/>
                  </a:lnTo>
                  <a:lnTo>
                    <a:pt x="12819" y="19106"/>
                  </a:lnTo>
                  <a:lnTo>
                    <a:pt x="1951" y="19106"/>
                  </a:lnTo>
                  <a:lnTo>
                    <a:pt x="1951" y="10740"/>
                  </a:lnTo>
                  <a:lnTo>
                    <a:pt x="21600" y="10740"/>
                  </a:lnTo>
                  <a:lnTo>
                    <a:pt x="21600" y="9291"/>
                  </a:lnTo>
                  <a:lnTo>
                    <a:pt x="12819" y="9291"/>
                  </a:lnTo>
                  <a:lnTo>
                    <a:pt x="12819" y="8246"/>
                  </a:lnTo>
                  <a:lnTo>
                    <a:pt x="1951" y="8246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0" name="직사각형"/>
            <p:cNvSpPr/>
            <p:nvPr/>
          </p:nvSpPr>
          <p:spPr>
            <a:xfrm>
              <a:off x="355028" y="0"/>
              <a:ext cx="12701" cy="3441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1" name="도형"/>
            <p:cNvSpPr/>
            <p:nvPr/>
          </p:nvSpPr>
          <p:spPr>
            <a:xfrm>
              <a:off x="147066" y="75564"/>
              <a:ext cx="89916" cy="5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073"/>
                  </a:lnTo>
                  <a:lnTo>
                    <a:pt x="18397" y="3073"/>
                  </a:lnTo>
                  <a:lnTo>
                    <a:pt x="18397" y="9264"/>
                  </a:lnTo>
                  <a:lnTo>
                    <a:pt x="427" y="9264"/>
                  </a:lnTo>
                  <a:lnTo>
                    <a:pt x="244" y="9359"/>
                  </a:lnTo>
                  <a:lnTo>
                    <a:pt x="152" y="9500"/>
                  </a:lnTo>
                  <a:lnTo>
                    <a:pt x="61" y="9689"/>
                  </a:lnTo>
                  <a:lnTo>
                    <a:pt x="0" y="9973"/>
                  </a:lnTo>
                  <a:lnTo>
                    <a:pt x="0" y="20938"/>
                  </a:lnTo>
                  <a:lnTo>
                    <a:pt x="61" y="21222"/>
                  </a:lnTo>
                  <a:lnTo>
                    <a:pt x="152" y="21411"/>
                  </a:lnTo>
                  <a:lnTo>
                    <a:pt x="244" y="21553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670"/>
                  </a:lnTo>
                  <a:lnTo>
                    <a:pt x="2380" y="18670"/>
                  </a:lnTo>
                  <a:lnTo>
                    <a:pt x="2380" y="12336"/>
                  </a:lnTo>
                  <a:lnTo>
                    <a:pt x="20349" y="12336"/>
                  </a:lnTo>
                  <a:lnTo>
                    <a:pt x="20532" y="12242"/>
                  </a:lnTo>
                  <a:lnTo>
                    <a:pt x="20654" y="12100"/>
                  </a:lnTo>
                  <a:lnTo>
                    <a:pt x="20746" y="11958"/>
                  </a:lnTo>
                  <a:lnTo>
                    <a:pt x="20807" y="11675"/>
                  </a:lnTo>
                  <a:lnTo>
                    <a:pt x="20807" y="709"/>
                  </a:lnTo>
                  <a:lnTo>
                    <a:pt x="20746" y="426"/>
                  </a:lnTo>
                  <a:lnTo>
                    <a:pt x="20532" y="95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2" name="도형"/>
            <p:cNvSpPr/>
            <p:nvPr/>
          </p:nvSpPr>
          <p:spPr>
            <a:xfrm>
              <a:off x="0" y="6858"/>
              <a:ext cx="61976" cy="9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4" y="0"/>
                  </a:moveTo>
                  <a:lnTo>
                    <a:pt x="0" y="0"/>
                  </a:lnTo>
                  <a:lnTo>
                    <a:pt x="0" y="21220"/>
                  </a:lnTo>
                  <a:lnTo>
                    <a:pt x="88" y="21395"/>
                  </a:lnTo>
                  <a:lnTo>
                    <a:pt x="265" y="21571"/>
                  </a:lnTo>
                  <a:lnTo>
                    <a:pt x="531" y="21600"/>
                  </a:lnTo>
                  <a:lnTo>
                    <a:pt x="20981" y="21600"/>
                  </a:lnTo>
                  <a:lnTo>
                    <a:pt x="21246" y="21571"/>
                  </a:lnTo>
                  <a:lnTo>
                    <a:pt x="21512" y="21395"/>
                  </a:lnTo>
                  <a:lnTo>
                    <a:pt x="21600" y="21220"/>
                  </a:lnTo>
                  <a:lnTo>
                    <a:pt x="21600" y="19697"/>
                  </a:lnTo>
                  <a:lnTo>
                    <a:pt x="3364" y="19697"/>
                  </a:lnTo>
                  <a:lnTo>
                    <a:pt x="3364" y="10244"/>
                  </a:lnTo>
                  <a:lnTo>
                    <a:pt x="21600" y="10244"/>
                  </a:lnTo>
                  <a:lnTo>
                    <a:pt x="21600" y="8371"/>
                  </a:lnTo>
                  <a:lnTo>
                    <a:pt x="3364" y="8371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3" name="직사각형"/>
            <p:cNvSpPr/>
            <p:nvPr/>
          </p:nvSpPr>
          <p:spPr>
            <a:xfrm>
              <a:off x="386079" y="106744"/>
              <a:ext cx="12471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4" name="도형"/>
            <p:cNvSpPr/>
            <p:nvPr/>
          </p:nvSpPr>
          <p:spPr>
            <a:xfrm>
              <a:off x="406653" y="40259"/>
              <a:ext cx="74043" cy="6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89" y="0"/>
                  </a:moveTo>
                  <a:lnTo>
                    <a:pt x="1037" y="3673"/>
                  </a:lnTo>
                  <a:lnTo>
                    <a:pt x="0" y="5550"/>
                  </a:lnTo>
                  <a:lnTo>
                    <a:pt x="20" y="9982"/>
                  </a:lnTo>
                  <a:lnTo>
                    <a:pt x="10744" y="15451"/>
                  </a:lnTo>
                  <a:lnTo>
                    <a:pt x="10744" y="21600"/>
                  </a:lnTo>
                  <a:lnTo>
                    <a:pt x="13523" y="21600"/>
                  </a:lnTo>
                  <a:lnTo>
                    <a:pt x="13523" y="15451"/>
                  </a:lnTo>
                  <a:lnTo>
                    <a:pt x="16030" y="15218"/>
                  </a:lnTo>
                  <a:lnTo>
                    <a:pt x="18215" y="14758"/>
                  </a:lnTo>
                  <a:lnTo>
                    <a:pt x="20072" y="14064"/>
                  </a:lnTo>
                  <a:lnTo>
                    <a:pt x="21600" y="13135"/>
                  </a:lnTo>
                  <a:lnTo>
                    <a:pt x="9040" y="13135"/>
                  </a:lnTo>
                  <a:lnTo>
                    <a:pt x="6743" y="12616"/>
                  </a:lnTo>
                  <a:lnTo>
                    <a:pt x="3890" y="10660"/>
                  </a:lnTo>
                  <a:lnTo>
                    <a:pt x="3149" y="9342"/>
                  </a:lnTo>
                  <a:lnTo>
                    <a:pt x="3149" y="6068"/>
                  </a:lnTo>
                  <a:lnTo>
                    <a:pt x="3890" y="4791"/>
                  </a:lnTo>
                  <a:lnTo>
                    <a:pt x="5298" y="3833"/>
                  </a:lnTo>
                  <a:lnTo>
                    <a:pt x="6743" y="2874"/>
                  </a:lnTo>
                  <a:lnTo>
                    <a:pt x="9040" y="2395"/>
                  </a:lnTo>
                  <a:lnTo>
                    <a:pt x="21547" y="2395"/>
                  </a:lnTo>
                  <a:lnTo>
                    <a:pt x="21266" y="2196"/>
                  </a:lnTo>
                  <a:lnTo>
                    <a:pt x="19551" y="1230"/>
                  </a:lnTo>
                  <a:lnTo>
                    <a:pt x="17464" y="544"/>
                  </a:lnTo>
                  <a:lnTo>
                    <a:pt x="15009" y="135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5" name="도형"/>
            <p:cNvSpPr/>
            <p:nvPr/>
          </p:nvSpPr>
          <p:spPr>
            <a:xfrm>
              <a:off x="459104" y="47878"/>
              <a:ext cx="31117" cy="3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62" y="0"/>
                  </a:moveTo>
                  <a:lnTo>
                    <a:pt x="0" y="0"/>
                  </a:lnTo>
                  <a:lnTo>
                    <a:pt x="5378" y="964"/>
                  </a:lnTo>
                  <a:lnTo>
                    <a:pt x="8904" y="2891"/>
                  </a:lnTo>
                  <a:lnTo>
                    <a:pt x="12342" y="4818"/>
                  </a:lnTo>
                  <a:lnTo>
                    <a:pt x="14018" y="7387"/>
                  </a:lnTo>
                  <a:lnTo>
                    <a:pt x="14018" y="13972"/>
                  </a:lnTo>
                  <a:lnTo>
                    <a:pt x="12342" y="16622"/>
                  </a:lnTo>
                  <a:lnTo>
                    <a:pt x="5378" y="20556"/>
                  </a:lnTo>
                  <a:lnTo>
                    <a:pt x="0" y="21600"/>
                  </a:lnTo>
                  <a:lnTo>
                    <a:pt x="14988" y="21600"/>
                  </a:lnTo>
                  <a:lnTo>
                    <a:pt x="19396" y="18790"/>
                  </a:lnTo>
                  <a:lnTo>
                    <a:pt x="21600" y="15257"/>
                  </a:lnTo>
                  <a:lnTo>
                    <a:pt x="21600" y="6344"/>
                  </a:lnTo>
                  <a:lnTo>
                    <a:pt x="19132" y="2570"/>
                  </a:lnTo>
                  <a:lnTo>
                    <a:pt x="1486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6" name="직사각형"/>
            <p:cNvSpPr/>
            <p:nvPr/>
          </p:nvSpPr>
          <p:spPr>
            <a:xfrm>
              <a:off x="397636" y="21653"/>
              <a:ext cx="10122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7" name="도형"/>
            <p:cNvSpPr/>
            <p:nvPr/>
          </p:nvSpPr>
          <p:spPr>
            <a:xfrm>
              <a:off x="132460" y="6731"/>
              <a:ext cx="60072" cy="5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52"/>
                  </a:lnTo>
                  <a:lnTo>
                    <a:pt x="183" y="259"/>
                  </a:lnTo>
                  <a:lnTo>
                    <a:pt x="92" y="414"/>
                  </a:lnTo>
                  <a:lnTo>
                    <a:pt x="0" y="725"/>
                  </a:lnTo>
                  <a:lnTo>
                    <a:pt x="0" y="20927"/>
                  </a:lnTo>
                  <a:lnTo>
                    <a:pt x="92" y="21237"/>
                  </a:lnTo>
                  <a:lnTo>
                    <a:pt x="183" y="21393"/>
                  </a:lnTo>
                  <a:lnTo>
                    <a:pt x="320" y="2154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48"/>
                  </a:lnTo>
                  <a:lnTo>
                    <a:pt x="21509" y="21237"/>
                  </a:lnTo>
                  <a:lnTo>
                    <a:pt x="21600" y="20927"/>
                  </a:lnTo>
                  <a:lnTo>
                    <a:pt x="21600" y="18441"/>
                  </a:lnTo>
                  <a:lnTo>
                    <a:pt x="3288" y="18441"/>
                  </a:lnTo>
                  <a:lnTo>
                    <a:pt x="3288" y="3159"/>
                  </a:lnTo>
                  <a:lnTo>
                    <a:pt x="21600" y="3159"/>
                  </a:lnTo>
                  <a:lnTo>
                    <a:pt x="21600" y="725"/>
                  </a:lnTo>
                  <a:lnTo>
                    <a:pt x="21509" y="414"/>
                  </a:lnTo>
                  <a:lnTo>
                    <a:pt x="21372" y="259"/>
                  </a:lnTo>
                  <a:lnTo>
                    <a:pt x="21235" y="5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8" name="직사각형"/>
            <p:cNvSpPr/>
            <p:nvPr/>
          </p:nvSpPr>
          <p:spPr>
            <a:xfrm>
              <a:off x="422021" y="2094"/>
              <a:ext cx="5232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9" name="직사각형"/>
            <p:cNvSpPr/>
            <p:nvPr/>
          </p:nvSpPr>
          <p:spPr>
            <a:xfrm>
              <a:off x="222503" y="0"/>
              <a:ext cx="12701" cy="6870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0" name="직사각형"/>
            <p:cNvSpPr/>
            <p:nvPr/>
          </p:nvSpPr>
          <p:spPr>
            <a:xfrm>
              <a:off x="88963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1" name="도형"/>
            <p:cNvSpPr/>
            <p:nvPr/>
          </p:nvSpPr>
          <p:spPr>
            <a:xfrm>
              <a:off x="52323" y="5080"/>
              <a:ext cx="313946" cy="8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395"/>
                  </a:moveTo>
                  <a:lnTo>
                    <a:pt x="18148" y="8395"/>
                  </a:lnTo>
                  <a:lnTo>
                    <a:pt x="18148" y="14935"/>
                  </a:lnTo>
                  <a:lnTo>
                    <a:pt x="18769" y="14935"/>
                  </a:lnTo>
                  <a:lnTo>
                    <a:pt x="18769" y="9307"/>
                  </a:lnTo>
                  <a:lnTo>
                    <a:pt x="21600" y="9307"/>
                  </a:lnTo>
                  <a:lnTo>
                    <a:pt x="21600" y="8395"/>
                  </a:lnTo>
                  <a:close/>
                  <a:moveTo>
                    <a:pt x="9647" y="2326"/>
                  </a:moveTo>
                  <a:lnTo>
                    <a:pt x="9026" y="2326"/>
                  </a:lnTo>
                  <a:lnTo>
                    <a:pt x="9026" y="11602"/>
                  </a:lnTo>
                  <a:lnTo>
                    <a:pt x="9647" y="11602"/>
                  </a:lnTo>
                  <a:lnTo>
                    <a:pt x="9647" y="2326"/>
                  </a:lnTo>
                  <a:close/>
                  <a:moveTo>
                    <a:pt x="18769" y="0"/>
                  </a:moveTo>
                  <a:lnTo>
                    <a:pt x="18148" y="0"/>
                  </a:lnTo>
                  <a:lnTo>
                    <a:pt x="18148" y="6445"/>
                  </a:lnTo>
                  <a:lnTo>
                    <a:pt x="18769" y="6445"/>
                  </a:lnTo>
                  <a:lnTo>
                    <a:pt x="18769" y="0"/>
                  </a:lnTo>
                  <a:close/>
                  <a:moveTo>
                    <a:pt x="664" y="11445"/>
                  </a:moveTo>
                  <a:lnTo>
                    <a:pt x="0" y="11445"/>
                  </a:lnTo>
                  <a:lnTo>
                    <a:pt x="0" y="21600"/>
                  </a:lnTo>
                  <a:lnTo>
                    <a:pt x="664" y="21600"/>
                  </a:lnTo>
                  <a:lnTo>
                    <a:pt x="664" y="11445"/>
                  </a:lnTo>
                  <a:close/>
                  <a:moveTo>
                    <a:pt x="664" y="440"/>
                  </a:moveTo>
                  <a:lnTo>
                    <a:pt x="0" y="440"/>
                  </a:lnTo>
                  <a:lnTo>
                    <a:pt x="0" y="9432"/>
                  </a:lnTo>
                  <a:lnTo>
                    <a:pt x="664" y="9432"/>
                  </a:lnTo>
                  <a:lnTo>
                    <a:pt x="664" y="44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23" name="object 100"/>
          <p:cNvSpPr/>
          <p:nvPr/>
        </p:nvSpPr>
        <p:spPr>
          <a:xfrm>
            <a:off x="9306559" y="3589528"/>
            <a:ext cx="89790" cy="4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421"/>
                </a:lnTo>
                <a:lnTo>
                  <a:pt x="21600" y="17421"/>
                </a:lnTo>
                <a:lnTo>
                  <a:pt x="21600" y="21600"/>
                </a:lnTo>
                <a:lnTo>
                  <a:pt x="428" y="21600"/>
                </a:lnTo>
                <a:lnTo>
                  <a:pt x="244" y="21471"/>
                </a:lnTo>
                <a:lnTo>
                  <a:pt x="153" y="21279"/>
                </a:lnTo>
                <a:lnTo>
                  <a:pt x="30" y="21086"/>
                </a:lnTo>
                <a:lnTo>
                  <a:pt x="0" y="20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4" name="object 101"/>
          <p:cNvSpPr/>
          <p:nvPr/>
        </p:nvSpPr>
        <p:spPr>
          <a:xfrm>
            <a:off x="9173591" y="3575303"/>
            <a:ext cx="89916" cy="5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9" y="0"/>
                </a:lnTo>
                <a:lnTo>
                  <a:pt x="20532" y="95"/>
                </a:lnTo>
                <a:lnTo>
                  <a:pt x="20746" y="425"/>
                </a:lnTo>
                <a:lnTo>
                  <a:pt x="20807" y="709"/>
                </a:lnTo>
                <a:lnTo>
                  <a:pt x="20807" y="11674"/>
                </a:lnTo>
                <a:lnTo>
                  <a:pt x="20746" y="11958"/>
                </a:lnTo>
                <a:lnTo>
                  <a:pt x="20654" y="12100"/>
                </a:lnTo>
                <a:lnTo>
                  <a:pt x="20532" y="12242"/>
                </a:lnTo>
                <a:lnTo>
                  <a:pt x="20349" y="12336"/>
                </a:lnTo>
                <a:lnTo>
                  <a:pt x="2379" y="12336"/>
                </a:lnTo>
                <a:lnTo>
                  <a:pt x="2379" y="18670"/>
                </a:lnTo>
                <a:lnTo>
                  <a:pt x="21600" y="18670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553"/>
                </a:lnTo>
                <a:lnTo>
                  <a:pt x="152" y="21411"/>
                </a:lnTo>
                <a:lnTo>
                  <a:pt x="61" y="21222"/>
                </a:lnTo>
                <a:lnTo>
                  <a:pt x="0" y="20938"/>
                </a:lnTo>
                <a:lnTo>
                  <a:pt x="0" y="9973"/>
                </a:lnTo>
                <a:lnTo>
                  <a:pt x="61" y="9689"/>
                </a:lnTo>
                <a:lnTo>
                  <a:pt x="152" y="9500"/>
                </a:lnTo>
                <a:lnTo>
                  <a:pt x="244" y="9358"/>
                </a:lnTo>
                <a:lnTo>
                  <a:pt x="427" y="9264"/>
                </a:lnTo>
                <a:lnTo>
                  <a:pt x="18397" y="9264"/>
                </a:lnTo>
                <a:lnTo>
                  <a:pt x="18397" y="3072"/>
                </a:lnTo>
                <a:lnTo>
                  <a:pt x="0" y="30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5" name="object 102"/>
          <p:cNvSpPr/>
          <p:nvPr/>
        </p:nvSpPr>
        <p:spPr>
          <a:xfrm>
            <a:off x="9036177" y="3551046"/>
            <a:ext cx="42674" cy="4102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6" name="object 103"/>
          <p:cNvSpPr/>
          <p:nvPr/>
        </p:nvSpPr>
        <p:spPr>
          <a:xfrm>
            <a:off x="9443973" y="3547617"/>
            <a:ext cx="61851" cy="3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2" y="0"/>
                </a:moveTo>
                <a:lnTo>
                  <a:pt x="7052" y="0"/>
                </a:lnTo>
                <a:lnTo>
                  <a:pt x="4302" y="964"/>
                </a:lnTo>
                <a:lnTo>
                  <a:pt x="2572" y="2891"/>
                </a:lnTo>
                <a:lnTo>
                  <a:pt x="887" y="4818"/>
                </a:lnTo>
                <a:lnTo>
                  <a:pt x="0" y="7388"/>
                </a:lnTo>
                <a:lnTo>
                  <a:pt x="0" y="13972"/>
                </a:lnTo>
                <a:lnTo>
                  <a:pt x="887" y="16622"/>
                </a:lnTo>
                <a:lnTo>
                  <a:pt x="2572" y="18549"/>
                </a:lnTo>
                <a:lnTo>
                  <a:pt x="4302" y="20557"/>
                </a:lnTo>
                <a:lnTo>
                  <a:pt x="7052" y="21600"/>
                </a:lnTo>
                <a:lnTo>
                  <a:pt x="14547" y="21600"/>
                </a:lnTo>
                <a:lnTo>
                  <a:pt x="17253" y="20557"/>
                </a:lnTo>
                <a:lnTo>
                  <a:pt x="19027" y="18549"/>
                </a:lnTo>
                <a:lnTo>
                  <a:pt x="20757" y="16622"/>
                </a:lnTo>
                <a:lnTo>
                  <a:pt x="21600" y="13972"/>
                </a:lnTo>
                <a:lnTo>
                  <a:pt x="21600" y="7388"/>
                </a:lnTo>
                <a:lnTo>
                  <a:pt x="20757" y="4818"/>
                </a:lnTo>
                <a:lnTo>
                  <a:pt x="19027" y="2891"/>
                </a:lnTo>
                <a:lnTo>
                  <a:pt x="17253" y="964"/>
                </a:lnTo>
                <a:lnTo>
                  <a:pt x="14547" y="0"/>
                </a:lnTo>
                <a:lnTo>
                  <a:pt x="108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7" name="object 104"/>
          <p:cNvSpPr/>
          <p:nvPr/>
        </p:nvSpPr>
        <p:spPr>
          <a:xfrm>
            <a:off x="9412605" y="3539997"/>
            <a:ext cx="124715" cy="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7421" y="3279"/>
                </a:lnTo>
                <a:lnTo>
                  <a:pt x="18037" y="4954"/>
                </a:lnTo>
                <a:lnTo>
                  <a:pt x="18037" y="8911"/>
                </a:lnTo>
                <a:lnTo>
                  <a:pt x="11592" y="13794"/>
                </a:lnTo>
                <a:lnTo>
                  <a:pt x="11592" y="19283"/>
                </a:lnTo>
                <a:lnTo>
                  <a:pt x="21600" y="19283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283"/>
                </a:lnTo>
                <a:lnTo>
                  <a:pt x="9942" y="19283"/>
                </a:lnTo>
                <a:lnTo>
                  <a:pt x="9942" y="13794"/>
                </a:lnTo>
                <a:lnTo>
                  <a:pt x="3563" y="8875"/>
                </a:lnTo>
                <a:lnTo>
                  <a:pt x="3563" y="4954"/>
                </a:lnTo>
                <a:lnTo>
                  <a:pt x="9113" y="121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8" name="object 105"/>
          <p:cNvSpPr/>
          <p:nvPr/>
        </p:nvSpPr>
        <p:spPr>
          <a:xfrm>
            <a:off x="9300718" y="3538728"/>
            <a:ext cx="41911" cy="264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29" name="object 106"/>
          <p:cNvSpPr/>
          <p:nvPr/>
        </p:nvSpPr>
        <p:spPr>
          <a:xfrm>
            <a:off x="9419590" y="3527742"/>
            <a:ext cx="110363" cy="1"/>
          </a:xfrm>
          <a:prstGeom prst="line">
            <a:avLst/>
          </a:prstGeom>
          <a:ln w="1739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0" name="object 107"/>
          <p:cNvSpPr/>
          <p:nvPr/>
        </p:nvSpPr>
        <p:spPr>
          <a:xfrm>
            <a:off x="9168130" y="3514216"/>
            <a:ext cx="41912" cy="3746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1" name="object 108"/>
          <p:cNvSpPr/>
          <p:nvPr/>
        </p:nvSpPr>
        <p:spPr>
          <a:xfrm>
            <a:off x="9026525" y="3506596"/>
            <a:ext cx="61976" cy="93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364" y="0"/>
                </a:lnTo>
                <a:lnTo>
                  <a:pt x="3364" y="8371"/>
                </a:lnTo>
                <a:lnTo>
                  <a:pt x="18236" y="8371"/>
                </a:lnTo>
                <a:lnTo>
                  <a:pt x="18236" y="0"/>
                </a:lnTo>
                <a:lnTo>
                  <a:pt x="21600" y="0"/>
                </a:lnTo>
                <a:lnTo>
                  <a:pt x="21600" y="21220"/>
                </a:lnTo>
                <a:lnTo>
                  <a:pt x="21512" y="21395"/>
                </a:lnTo>
                <a:lnTo>
                  <a:pt x="21379" y="21483"/>
                </a:lnTo>
                <a:lnTo>
                  <a:pt x="21246" y="21571"/>
                </a:lnTo>
                <a:lnTo>
                  <a:pt x="20981" y="21600"/>
                </a:lnTo>
                <a:lnTo>
                  <a:pt x="531" y="21600"/>
                </a:lnTo>
                <a:lnTo>
                  <a:pt x="265" y="21571"/>
                </a:lnTo>
                <a:lnTo>
                  <a:pt x="177" y="21483"/>
                </a:lnTo>
                <a:lnTo>
                  <a:pt x="88" y="21395"/>
                </a:lnTo>
                <a:lnTo>
                  <a:pt x="0" y="212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2" name="object 109"/>
          <p:cNvSpPr/>
          <p:nvPr/>
        </p:nvSpPr>
        <p:spPr>
          <a:xfrm>
            <a:off x="9158985" y="3506470"/>
            <a:ext cx="60072" cy="5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0961" y="0"/>
                </a:lnTo>
                <a:lnTo>
                  <a:pt x="21235" y="51"/>
                </a:lnTo>
                <a:lnTo>
                  <a:pt x="21372" y="259"/>
                </a:lnTo>
                <a:lnTo>
                  <a:pt x="21509" y="414"/>
                </a:lnTo>
                <a:lnTo>
                  <a:pt x="21600" y="725"/>
                </a:lnTo>
                <a:lnTo>
                  <a:pt x="21600" y="20927"/>
                </a:lnTo>
                <a:lnTo>
                  <a:pt x="21509" y="21237"/>
                </a:lnTo>
                <a:lnTo>
                  <a:pt x="21235" y="21548"/>
                </a:lnTo>
                <a:lnTo>
                  <a:pt x="20961" y="21600"/>
                </a:lnTo>
                <a:lnTo>
                  <a:pt x="593" y="21600"/>
                </a:lnTo>
                <a:lnTo>
                  <a:pt x="320" y="21548"/>
                </a:lnTo>
                <a:lnTo>
                  <a:pt x="183" y="21393"/>
                </a:lnTo>
                <a:lnTo>
                  <a:pt x="91" y="21237"/>
                </a:lnTo>
                <a:lnTo>
                  <a:pt x="0" y="20927"/>
                </a:lnTo>
                <a:lnTo>
                  <a:pt x="0" y="725"/>
                </a:lnTo>
                <a:lnTo>
                  <a:pt x="91" y="414"/>
                </a:lnTo>
                <a:lnTo>
                  <a:pt x="183" y="259"/>
                </a:lnTo>
                <a:lnTo>
                  <a:pt x="320" y="51"/>
                </a:lnTo>
                <a:lnTo>
                  <a:pt x="593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3" name="object 110"/>
          <p:cNvSpPr/>
          <p:nvPr/>
        </p:nvSpPr>
        <p:spPr>
          <a:xfrm>
            <a:off x="9448544" y="3501834"/>
            <a:ext cx="52326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4" name="object 111"/>
          <p:cNvSpPr/>
          <p:nvPr/>
        </p:nvSpPr>
        <p:spPr>
          <a:xfrm>
            <a:off x="9291573" y="3499739"/>
            <a:ext cx="101220" cy="1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9152"/>
                </a:lnTo>
                <a:lnTo>
                  <a:pt x="12819" y="9152"/>
                </a:lnTo>
                <a:lnTo>
                  <a:pt x="12819" y="15362"/>
                </a:lnTo>
                <a:lnTo>
                  <a:pt x="12765" y="15526"/>
                </a:lnTo>
                <a:lnTo>
                  <a:pt x="12683" y="15608"/>
                </a:lnTo>
                <a:lnTo>
                  <a:pt x="12602" y="15689"/>
                </a:lnTo>
                <a:lnTo>
                  <a:pt x="12440" y="15716"/>
                </a:lnTo>
                <a:lnTo>
                  <a:pt x="325" y="15716"/>
                </a:lnTo>
                <a:lnTo>
                  <a:pt x="162" y="15689"/>
                </a:lnTo>
                <a:lnTo>
                  <a:pt x="108" y="15608"/>
                </a:lnTo>
                <a:lnTo>
                  <a:pt x="27" y="15526"/>
                </a:lnTo>
                <a:lnTo>
                  <a:pt x="0" y="15362"/>
                </a:lnTo>
                <a:lnTo>
                  <a:pt x="0" y="1090"/>
                </a:lnTo>
                <a:lnTo>
                  <a:pt x="1951" y="1090"/>
                </a:lnTo>
                <a:lnTo>
                  <a:pt x="1951" y="6673"/>
                </a:lnTo>
                <a:lnTo>
                  <a:pt x="10895" y="6673"/>
                </a:lnTo>
                <a:lnTo>
                  <a:pt x="10895" y="1090"/>
                </a:lnTo>
                <a:lnTo>
                  <a:pt x="12819" y="1090"/>
                </a:lnTo>
                <a:lnTo>
                  <a:pt x="12819" y="7381"/>
                </a:lnTo>
                <a:lnTo>
                  <a:pt x="19513" y="7381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5" name="object 112"/>
          <p:cNvSpPr/>
          <p:nvPr/>
        </p:nvSpPr>
        <p:spPr>
          <a:xfrm>
            <a:off x="9249029" y="3499739"/>
            <a:ext cx="12701" cy="68709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6" name="object 113"/>
          <p:cNvSpPr/>
          <p:nvPr/>
        </p:nvSpPr>
        <p:spPr>
          <a:xfrm>
            <a:off x="9121837" y="3495166"/>
            <a:ext cx="1" cy="144528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7" name="object 114"/>
          <p:cNvSpPr/>
          <p:nvPr/>
        </p:nvSpPr>
        <p:spPr>
          <a:xfrm>
            <a:off x="9599421" y="3495166"/>
            <a:ext cx="245237" cy="1469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151" name="object 115"/>
          <p:cNvGrpSpPr/>
          <p:nvPr/>
        </p:nvGrpSpPr>
        <p:grpSpPr>
          <a:xfrm>
            <a:off x="9907778" y="3499739"/>
            <a:ext cx="376048" cy="135511"/>
            <a:chOff x="0" y="0"/>
            <a:chExt cx="376047" cy="135510"/>
          </a:xfrm>
        </p:grpSpPr>
        <p:sp>
          <p:nvSpPr>
            <p:cNvPr id="2138" name="도형"/>
            <p:cNvSpPr/>
            <p:nvPr/>
          </p:nvSpPr>
          <p:spPr>
            <a:xfrm>
              <a:off x="156210" y="88900"/>
              <a:ext cx="89790" cy="4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2" y="0"/>
                  </a:moveTo>
                  <a:lnTo>
                    <a:pt x="0" y="0"/>
                  </a:lnTo>
                  <a:lnTo>
                    <a:pt x="31" y="21096"/>
                  </a:lnTo>
                  <a:lnTo>
                    <a:pt x="153" y="21285"/>
                  </a:lnTo>
                  <a:lnTo>
                    <a:pt x="244" y="21474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507"/>
                  </a:lnTo>
                  <a:lnTo>
                    <a:pt x="2352" y="17507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9" name="직사각형"/>
            <p:cNvSpPr/>
            <p:nvPr/>
          </p:nvSpPr>
          <p:spPr>
            <a:xfrm>
              <a:off x="231203" y="55499"/>
              <a:ext cx="12701" cy="44959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0" name="도형"/>
            <p:cNvSpPr/>
            <p:nvPr/>
          </p:nvSpPr>
          <p:spPr>
            <a:xfrm>
              <a:off x="141224" y="6731"/>
              <a:ext cx="60072" cy="6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42"/>
                  </a:lnTo>
                  <a:lnTo>
                    <a:pt x="182" y="211"/>
                  </a:lnTo>
                  <a:lnTo>
                    <a:pt x="91" y="338"/>
                  </a:lnTo>
                  <a:lnTo>
                    <a:pt x="0" y="592"/>
                  </a:lnTo>
                  <a:lnTo>
                    <a:pt x="0" y="21050"/>
                  </a:lnTo>
                  <a:lnTo>
                    <a:pt x="91" y="21304"/>
                  </a:lnTo>
                  <a:lnTo>
                    <a:pt x="182" y="21431"/>
                  </a:lnTo>
                  <a:lnTo>
                    <a:pt x="320" y="2155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4" y="21558"/>
                  </a:lnTo>
                  <a:lnTo>
                    <a:pt x="21509" y="21304"/>
                  </a:lnTo>
                  <a:lnTo>
                    <a:pt x="21600" y="21050"/>
                  </a:lnTo>
                  <a:lnTo>
                    <a:pt x="21600" y="18979"/>
                  </a:lnTo>
                  <a:lnTo>
                    <a:pt x="3288" y="18979"/>
                  </a:lnTo>
                  <a:lnTo>
                    <a:pt x="3288" y="2621"/>
                  </a:lnTo>
                  <a:lnTo>
                    <a:pt x="21600" y="2621"/>
                  </a:lnTo>
                  <a:lnTo>
                    <a:pt x="21600" y="592"/>
                  </a:lnTo>
                  <a:lnTo>
                    <a:pt x="21509" y="338"/>
                  </a:lnTo>
                  <a:lnTo>
                    <a:pt x="21372" y="211"/>
                  </a:lnTo>
                  <a:lnTo>
                    <a:pt x="21234" y="4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1" name="도형"/>
            <p:cNvSpPr/>
            <p:nvPr/>
          </p:nvSpPr>
          <p:spPr>
            <a:xfrm>
              <a:off x="192277" y="14605"/>
              <a:ext cx="50167" cy="4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3883" y="21600"/>
                  </a:lnTo>
                  <a:lnTo>
                    <a:pt x="3883" y="17972"/>
                  </a:lnTo>
                  <a:lnTo>
                    <a:pt x="21600" y="17972"/>
                  </a:lnTo>
                  <a:lnTo>
                    <a:pt x="21600" y="14400"/>
                  </a:lnTo>
                  <a:lnTo>
                    <a:pt x="3883" y="14400"/>
                  </a:lnTo>
                  <a:lnTo>
                    <a:pt x="3883" y="6195"/>
                  </a:lnTo>
                  <a:lnTo>
                    <a:pt x="21600" y="6195"/>
                  </a:lnTo>
                  <a:lnTo>
                    <a:pt x="21600" y="2623"/>
                  </a:lnTo>
                  <a:lnTo>
                    <a:pt x="3883" y="2623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2" name="직사각형"/>
            <p:cNvSpPr/>
            <p:nvPr/>
          </p:nvSpPr>
          <p:spPr>
            <a:xfrm>
              <a:off x="231203" y="0"/>
              <a:ext cx="12701" cy="20575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3" name="도형"/>
            <p:cNvSpPr/>
            <p:nvPr/>
          </p:nvSpPr>
          <p:spPr>
            <a:xfrm>
              <a:off x="0" y="39750"/>
              <a:ext cx="92202" cy="6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74" y="0"/>
                  </a:moveTo>
                  <a:lnTo>
                    <a:pt x="7944" y="0"/>
                  </a:lnTo>
                  <a:lnTo>
                    <a:pt x="6129" y="667"/>
                  </a:lnTo>
                  <a:lnTo>
                    <a:pt x="3689" y="3254"/>
                  </a:lnTo>
                  <a:lnTo>
                    <a:pt x="3064" y="4900"/>
                  </a:lnTo>
                  <a:lnTo>
                    <a:pt x="3064" y="8703"/>
                  </a:lnTo>
                  <a:lnTo>
                    <a:pt x="3570" y="10232"/>
                  </a:lnTo>
                  <a:lnTo>
                    <a:pt x="5653" y="12740"/>
                  </a:lnTo>
                  <a:lnTo>
                    <a:pt x="7170" y="13485"/>
                  </a:lnTo>
                  <a:lnTo>
                    <a:pt x="9164" y="13681"/>
                  </a:lnTo>
                  <a:lnTo>
                    <a:pt x="9164" y="18934"/>
                  </a:lnTo>
                  <a:lnTo>
                    <a:pt x="0" y="18934"/>
                  </a:lnTo>
                  <a:lnTo>
                    <a:pt x="0" y="21600"/>
                  </a:lnTo>
                  <a:lnTo>
                    <a:pt x="3481" y="21600"/>
                  </a:lnTo>
                  <a:lnTo>
                    <a:pt x="8323" y="21546"/>
                  </a:lnTo>
                  <a:lnTo>
                    <a:pt x="19328" y="20809"/>
                  </a:lnTo>
                  <a:lnTo>
                    <a:pt x="21600" y="20463"/>
                  </a:lnTo>
                  <a:lnTo>
                    <a:pt x="21600" y="18856"/>
                  </a:lnTo>
                  <a:lnTo>
                    <a:pt x="11425" y="18856"/>
                  </a:lnTo>
                  <a:lnTo>
                    <a:pt x="11425" y="13681"/>
                  </a:lnTo>
                  <a:lnTo>
                    <a:pt x="13418" y="13524"/>
                  </a:lnTo>
                  <a:lnTo>
                    <a:pt x="14935" y="12779"/>
                  </a:lnTo>
                  <a:lnTo>
                    <a:pt x="16203" y="11251"/>
                  </a:lnTo>
                  <a:lnTo>
                    <a:pt x="8687" y="11251"/>
                  </a:lnTo>
                  <a:lnTo>
                    <a:pt x="7438" y="10859"/>
                  </a:lnTo>
                  <a:lnTo>
                    <a:pt x="6575" y="10035"/>
                  </a:lnTo>
                  <a:lnTo>
                    <a:pt x="5682" y="9252"/>
                  </a:lnTo>
                  <a:lnTo>
                    <a:pt x="5236" y="8232"/>
                  </a:lnTo>
                  <a:lnTo>
                    <a:pt x="5236" y="5684"/>
                  </a:lnTo>
                  <a:lnTo>
                    <a:pt x="5682" y="4626"/>
                  </a:lnTo>
                  <a:lnTo>
                    <a:pt x="7438" y="2940"/>
                  </a:lnTo>
                  <a:lnTo>
                    <a:pt x="8687" y="2509"/>
                  </a:lnTo>
                  <a:lnTo>
                    <a:pt x="16227" y="2509"/>
                  </a:lnTo>
                  <a:lnTo>
                    <a:pt x="15709" y="1960"/>
                  </a:lnTo>
                  <a:lnTo>
                    <a:pt x="14460" y="667"/>
                  </a:lnTo>
                  <a:lnTo>
                    <a:pt x="1267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4" name="직사각형"/>
            <p:cNvSpPr/>
            <p:nvPr/>
          </p:nvSpPr>
          <p:spPr>
            <a:xfrm>
              <a:off x="6223" y="21082"/>
              <a:ext cx="74169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5" name="도형"/>
            <p:cNvSpPr/>
            <p:nvPr/>
          </p:nvSpPr>
          <p:spPr>
            <a:xfrm>
              <a:off x="270510" y="3301"/>
              <a:ext cx="51934" cy="10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70" y="0"/>
                  </a:moveTo>
                  <a:lnTo>
                    <a:pt x="951" y="6076"/>
                  </a:lnTo>
                  <a:lnTo>
                    <a:pt x="0" y="10814"/>
                  </a:lnTo>
                  <a:lnTo>
                    <a:pt x="237" y="13353"/>
                  </a:lnTo>
                  <a:lnTo>
                    <a:pt x="8121" y="20924"/>
                  </a:lnTo>
                  <a:lnTo>
                    <a:pt x="13470" y="21600"/>
                  </a:lnTo>
                  <a:lnTo>
                    <a:pt x="16303" y="21430"/>
                  </a:lnTo>
                  <a:lnTo>
                    <a:pt x="18864" y="20924"/>
                  </a:lnTo>
                  <a:lnTo>
                    <a:pt x="21157" y="20087"/>
                  </a:lnTo>
                  <a:lnTo>
                    <a:pt x="21600" y="19834"/>
                  </a:lnTo>
                  <a:lnTo>
                    <a:pt x="10564" y="19834"/>
                  </a:lnTo>
                  <a:lnTo>
                    <a:pt x="8240" y="19004"/>
                  </a:lnTo>
                  <a:lnTo>
                    <a:pt x="3908" y="10814"/>
                  </a:lnTo>
                  <a:lnTo>
                    <a:pt x="4075" y="8851"/>
                  </a:lnTo>
                  <a:lnTo>
                    <a:pt x="10564" y="1767"/>
                  </a:lnTo>
                  <a:lnTo>
                    <a:pt x="21575" y="1767"/>
                  </a:lnTo>
                  <a:lnTo>
                    <a:pt x="21157" y="1525"/>
                  </a:lnTo>
                  <a:lnTo>
                    <a:pt x="18864" y="679"/>
                  </a:lnTo>
                  <a:lnTo>
                    <a:pt x="16303" y="170"/>
                  </a:lnTo>
                  <a:lnTo>
                    <a:pt x="1347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6" name="도형"/>
            <p:cNvSpPr/>
            <p:nvPr/>
          </p:nvSpPr>
          <p:spPr>
            <a:xfrm>
              <a:off x="310006" y="11684"/>
              <a:ext cx="25401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4" y="0"/>
                  </a:moveTo>
                  <a:lnTo>
                    <a:pt x="0" y="0"/>
                  </a:lnTo>
                  <a:lnTo>
                    <a:pt x="4645" y="992"/>
                  </a:lnTo>
                  <a:lnTo>
                    <a:pt x="8208" y="2944"/>
                  </a:lnTo>
                  <a:lnTo>
                    <a:pt x="10495" y="4534"/>
                  </a:lnTo>
                  <a:lnTo>
                    <a:pt x="12164" y="6376"/>
                  </a:lnTo>
                  <a:lnTo>
                    <a:pt x="13205" y="8470"/>
                  </a:lnTo>
                  <a:lnTo>
                    <a:pt x="13608" y="10816"/>
                  </a:lnTo>
                  <a:lnTo>
                    <a:pt x="13266" y="13162"/>
                  </a:lnTo>
                  <a:lnTo>
                    <a:pt x="0" y="21600"/>
                  </a:lnTo>
                  <a:lnTo>
                    <a:pt x="10576" y="21600"/>
                  </a:lnTo>
                  <a:lnTo>
                    <a:pt x="21600" y="10816"/>
                  </a:lnTo>
                  <a:lnTo>
                    <a:pt x="21114" y="7780"/>
                  </a:lnTo>
                  <a:lnTo>
                    <a:pt x="19657" y="5152"/>
                  </a:lnTo>
                  <a:lnTo>
                    <a:pt x="17226" y="2932"/>
                  </a:lnTo>
                  <a:lnTo>
                    <a:pt x="13825" y="112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7" name="직사각형"/>
            <p:cNvSpPr/>
            <p:nvPr/>
          </p:nvSpPr>
          <p:spPr>
            <a:xfrm>
              <a:off x="23749" y="634"/>
              <a:ext cx="3835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8" name="직사각형"/>
            <p:cNvSpPr/>
            <p:nvPr/>
          </p:nvSpPr>
          <p:spPr>
            <a:xfrm>
              <a:off x="363347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9" name="도형"/>
            <p:cNvSpPr/>
            <p:nvPr/>
          </p:nvSpPr>
          <p:spPr>
            <a:xfrm>
              <a:off x="96647" y="0"/>
              <a:ext cx="29846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9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894" y="21600"/>
                  </a:lnTo>
                  <a:lnTo>
                    <a:pt x="6894" y="10608"/>
                  </a:lnTo>
                  <a:lnTo>
                    <a:pt x="21600" y="10608"/>
                  </a:lnTo>
                  <a:lnTo>
                    <a:pt x="21600" y="9231"/>
                  </a:lnTo>
                  <a:lnTo>
                    <a:pt x="6894" y="9231"/>
                  </a:lnTo>
                  <a:lnTo>
                    <a:pt x="689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0" name="도형"/>
            <p:cNvSpPr/>
            <p:nvPr/>
          </p:nvSpPr>
          <p:spPr>
            <a:xfrm>
              <a:off x="50926" y="28701"/>
              <a:ext cx="191518" cy="72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497" y="0"/>
                  </a:lnTo>
                  <a:lnTo>
                    <a:pt x="20497" y="5590"/>
                  </a:lnTo>
                  <a:lnTo>
                    <a:pt x="21600" y="5590"/>
                  </a:lnTo>
                  <a:lnTo>
                    <a:pt x="21600" y="0"/>
                  </a:lnTo>
                  <a:close/>
                  <a:moveTo>
                    <a:pt x="4655" y="20687"/>
                  </a:moveTo>
                  <a:lnTo>
                    <a:pt x="4297" y="20840"/>
                  </a:lnTo>
                  <a:lnTo>
                    <a:pt x="3910" y="20954"/>
                  </a:lnTo>
                  <a:lnTo>
                    <a:pt x="3495" y="21030"/>
                  </a:lnTo>
                  <a:lnTo>
                    <a:pt x="3080" y="21144"/>
                  </a:lnTo>
                  <a:lnTo>
                    <a:pt x="1361" y="21448"/>
                  </a:lnTo>
                  <a:lnTo>
                    <a:pt x="945" y="21486"/>
                  </a:lnTo>
                  <a:lnTo>
                    <a:pt x="516" y="21562"/>
                  </a:lnTo>
                  <a:lnTo>
                    <a:pt x="115" y="21600"/>
                  </a:lnTo>
                  <a:lnTo>
                    <a:pt x="4655" y="21600"/>
                  </a:lnTo>
                  <a:lnTo>
                    <a:pt x="4655" y="20687"/>
                  </a:lnTo>
                  <a:close/>
                  <a:moveTo>
                    <a:pt x="2068" y="5742"/>
                  </a:moveTo>
                  <a:lnTo>
                    <a:pt x="0" y="5742"/>
                  </a:lnTo>
                  <a:lnTo>
                    <a:pt x="602" y="6161"/>
                  </a:lnTo>
                  <a:lnTo>
                    <a:pt x="1031" y="6959"/>
                  </a:lnTo>
                  <a:lnTo>
                    <a:pt x="1447" y="7796"/>
                  </a:lnTo>
                  <a:lnTo>
                    <a:pt x="1662" y="8823"/>
                  </a:lnTo>
                  <a:lnTo>
                    <a:pt x="1662" y="11295"/>
                  </a:lnTo>
                  <a:lnTo>
                    <a:pt x="1447" y="12283"/>
                  </a:lnTo>
                  <a:lnTo>
                    <a:pt x="1031" y="13044"/>
                  </a:lnTo>
                  <a:lnTo>
                    <a:pt x="602" y="13843"/>
                  </a:lnTo>
                  <a:lnTo>
                    <a:pt x="0" y="14223"/>
                  </a:lnTo>
                  <a:lnTo>
                    <a:pt x="2057" y="14223"/>
                  </a:lnTo>
                  <a:lnTo>
                    <a:pt x="2464" y="13234"/>
                  </a:lnTo>
                  <a:lnTo>
                    <a:pt x="2707" y="11751"/>
                  </a:lnTo>
                  <a:lnTo>
                    <a:pt x="2707" y="8062"/>
                  </a:lnTo>
                  <a:lnTo>
                    <a:pt x="2406" y="6465"/>
                  </a:lnTo>
                  <a:lnTo>
                    <a:pt x="2068" y="5742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52" name="object 116"/>
          <p:cNvSpPr/>
          <p:nvPr/>
        </p:nvSpPr>
        <p:spPr>
          <a:xfrm>
            <a:off x="10063988" y="3588639"/>
            <a:ext cx="89789" cy="43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507"/>
                </a:lnTo>
                <a:lnTo>
                  <a:pt x="21600" y="17507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474"/>
                </a:lnTo>
                <a:lnTo>
                  <a:pt x="153" y="21285"/>
                </a:lnTo>
                <a:lnTo>
                  <a:pt x="30" y="21096"/>
                </a:lnTo>
                <a:lnTo>
                  <a:pt x="0" y="207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3" name="object 117"/>
          <p:cNvSpPr/>
          <p:nvPr/>
        </p:nvSpPr>
        <p:spPr>
          <a:xfrm>
            <a:off x="9930130" y="3547617"/>
            <a:ext cx="43307" cy="28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2" y="0"/>
                </a:moveTo>
                <a:lnTo>
                  <a:pt x="7347" y="0"/>
                </a:lnTo>
                <a:lnTo>
                  <a:pt x="4687" y="1065"/>
                </a:lnTo>
                <a:lnTo>
                  <a:pt x="2851" y="3100"/>
                </a:lnTo>
                <a:lnTo>
                  <a:pt x="950" y="5230"/>
                </a:lnTo>
                <a:lnTo>
                  <a:pt x="0" y="7846"/>
                </a:lnTo>
                <a:lnTo>
                  <a:pt x="0" y="14142"/>
                </a:lnTo>
                <a:lnTo>
                  <a:pt x="950" y="16660"/>
                </a:lnTo>
                <a:lnTo>
                  <a:pt x="2851" y="18597"/>
                </a:lnTo>
                <a:lnTo>
                  <a:pt x="4687" y="20631"/>
                </a:lnTo>
                <a:lnTo>
                  <a:pt x="7347" y="21600"/>
                </a:lnTo>
                <a:lnTo>
                  <a:pt x="14253" y="21600"/>
                </a:lnTo>
                <a:lnTo>
                  <a:pt x="16913" y="20631"/>
                </a:lnTo>
                <a:lnTo>
                  <a:pt x="18813" y="18597"/>
                </a:lnTo>
                <a:lnTo>
                  <a:pt x="20650" y="16660"/>
                </a:lnTo>
                <a:lnTo>
                  <a:pt x="21600" y="14142"/>
                </a:lnTo>
                <a:lnTo>
                  <a:pt x="21600" y="7846"/>
                </a:lnTo>
                <a:lnTo>
                  <a:pt x="20650" y="5230"/>
                </a:lnTo>
                <a:lnTo>
                  <a:pt x="18813" y="3100"/>
                </a:lnTo>
                <a:lnTo>
                  <a:pt x="16913" y="1065"/>
                </a:lnTo>
                <a:lnTo>
                  <a:pt x="14253" y="0"/>
                </a:lnTo>
                <a:lnTo>
                  <a:pt x="1083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4" name="object 118"/>
          <p:cNvSpPr/>
          <p:nvPr/>
        </p:nvSpPr>
        <p:spPr>
          <a:xfrm>
            <a:off x="9907778" y="3539490"/>
            <a:ext cx="92203" cy="69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4" y="0"/>
                </a:moveTo>
                <a:lnTo>
                  <a:pt x="12674" y="0"/>
                </a:lnTo>
                <a:lnTo>
                  <a:pt x="14460" y="666"/>
                </a:lnTo>
                <a:lnTo>
                  <a:pt x="15709" y="1960"/>
                </a:lnTo>
                <a:lnTo>
                  <a:pt x="16929" y="3253"/>
                </a:lnTo>
                <a:lnTo>
                  <a:pt x="17554" y="4900"/>
                </a:lnTo>
                <a:lnTo>
                  <a:pt x="17554" y="8703"/>
                </a:lnTo>
                <a:lnTo>
                  <a:pt x="11425" y="13681"/>
                </a:lnTo>
                <a:lnTo>
                  <a:pt x="11425" y="18856"/>
                </a:lnTo>
                <a:lnTo>
                  <a:pt x="12169" y="18856"/>
                </a:lnTo>
                <a:lnTo>
                  <a:pt x="13002" y="18817"/>
                </a:lnTo>
                <a:lnTo>
                  <a:pt x="13894" y="18738"/>
                </a:lnTo>
                <a:lnTo>
                  <a:pt x="14757" y="18699"/>
                </a:lnTo>
                <a:lnTo>
                  <a:pt x="15650" y="18621"/>
                </a:lnTo>
                <a:lnTo>
                  <a:pt x="16572" y="18542"/>
                </a:lnTo>
                <a:lnTo>
                  <a:pt x="17435" y="18464"/>
                </a:lnTo>
                <a:lnTo>
                  <a:pt x="18327" y="18385"/>
                </a:lnTo>
                <a:lnTo>
                  <a:pt x="19190" y="18268"/>
                </a:lnTo>
                <a:lnTo>
                  <a:pt x="20053" y="18189"/>
                </a:lnTo>
                <a:lnTo>
                  <a:pt x="20856" y="18072"/>
                </a:lnTo>
                <a:lnTo>
                  <a:pt x="21600" y="17915"/>
                </a:lnTo>
                <a:lnTo>
                  <a:pt x="21600" y="20463"/>
                </a:lnTo>
                <a:lnTo>
                  <a:pt x="10593" y="21484"/>
                </a:lnTo>
                <a:lnTo>
                  <a:pt x="3481" y="21600"/>
                </a:lnTo>
                <a:lnTo>
                  <a:pt x="0" y="21600"/>
                </a:lnTo>
                <a:lnTo>
                  <a:pt x="0" y="18934"/>
                </a:lnTo>
                <a:lnTo>
                  <a:pt x="9164" y="18934"/>
                </a:lnTo>
                <a:lnTo>
                  <a:pt x="9164" y="13681"/>
                </a:lnTo>
                <a:lnTo>
                  <a:pt x="7170" y="13485"/>
                </a:lnTo>
                <a:lnTo>
                  <a:pt x="5653" y="12740"/>
                </a:lnTo>
                <a:lnTo>
                  <a:pt x="4612" y="11486"/>
                </a:lnTo>
                <a:lnTo>
                  <a:pt x="3570" y="10232"/>
                </a:lnTo>
                <a:lnTo>
                  <a:pt x="3064" y="8703"/>
                </a:lnTo>
                <a:lnTo>
                  <a:pt x="3064" y="4900"/>
                </a:lnTo>
                <a:lnTo>
                  <a:pt x="3689" y="3253"/>
                </a:lnTo>
                <a:lnTo>
                  <a:pt x="4909" y="1960"/>
                </a:lnTo>
                <a:lnTo>
                  <a:pt x="6129" y="666"/>
                </a:lnTo>
                <a:lnTo>
                  <a:pt x="7944" y="0"/>
                </a:lnTo>
                <a:lnTo>
                  <a:pt x="1032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5" name="object 119"/>
          <p:cNvSpPr/>
          <p:nvPr/>
        </p:nvSpPr>
        <p:spPr>
          <a:xfrm>
            <a:off x="10109072" y="3528440"/>
            <a:ext cx="31370" cy="18670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6" name="object 120"/>
          <p:cNvSpPr/>
          <p:nvPr/>
        </p:nvSpPr>
        <p:spPr>
          <a:xfrm>
            <a:off x="9914001" y="3520821"/>
            <a:ext cx="74169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7" name="object 121"/>
          <p:cNvSpPr/>
          <p:nvPr/>
        </p:nvSpPr>
        <p:spPr>
          <a:xfrm>
            <a:off x="10058144" y="3514344"/>
            <a:ext cx="41911" cy="49150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8" name="object 122"/>
          <p:cNvSpPr/>
          <p:nvPr/>
        </p:nvSpPr>
        <p:spPr>
          <a:xfrm>
            <a:off x="10187685" y="3511422"/>
            <a:ext cx="46102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7498" y="0"/>
                </a:lnTo>
                <a:lnTo>
                  <a:pt x="4879" y="992"/>
                </a:lnTo>
                <a:lnTo>
                  <a:pt x="0" y="10816"/>
                </a:lnTo>
                <a:lnTo>
                  <a:pt x="187" y="13162"/>
                </a:lnTo>
                <a:lnTo>
                  <a:pt x="7498" y="21600"/>
                </a:lnTo>
                <a:lnTo>
                  <a:pt x="14103" y="21600"/>
                </a:lnTo>
                <a:lnTo>
                  <a:pt x="21600" y="10816"/>
                </a:lnTo>
                <a:lnTo>
                  <a:pt x="21378" y="8470"/>
                </a:lnTo>
                <a:lnTo>
                  <a:pt x="14103" y="0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9" name="object 123"/>
          <p:cNvSpPr/>
          <p:nvPr/>
        </p:nvSpPr>
        <p:spPr>
          <a:xfrm>
            <a:off x="10178288" y="3503040"/>
            <a:ext cx="64898" cy="10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9" y="0"/>
                </a:moveTo>
                <a:lnTo>
                  <a:pt x="20839" y="6076"/>
                </a:lnTo>
                <a:lnTo>
                  <a:pt x="21600" y="10813"/>
                </a:lnTo>
                <a:lnTo>
                  <a:pt x="21410" y="13353"/>
                </a:lnTo>
                <a:lnTo>
                  <a:pt x="15096" y="20924"/>
                </a:lnTo>
                <a:lnTo>
                  <a:pt x="10779" y="21600"/>
                </a:lnTo>
                <a:lnTo>
                  <a:pt x="8536" y="21430"/>
                </a:lnTo>
                <a:lnTo>
                  <a:pt x="190" y="13353"/>
                </a:lnTo>
                <a:lnTo>
                  <a:pt x="0" y="10813"/>
                </a:lnTo>
                <a:lnTo>
                  <a:pt x="190" y="8274"/>
                </a:lnTo>
                <a:lnTo>
                  <a:pt x="6499" y="679"/>
                </a:lnTo>
                <a:lnTo>
                  <a:pt x="107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0" name="object 124"/>
          <p:cNvSpPr/>
          <p:nvPr/>
        </p:nvSpPr>
        <p:spPr>
          <a:xfrm>
            <a:off x="9931527" y="3500374"/>
            <a:ext cx="38355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1" name="object 125"/>
          <p:cNvSpPr/>
          <p:nvPr/>
        </p:nvSpPr>
        <p:spPr>
          <a:xfrm>
            <a:off x="10277475" y="3495166"/>
            <a:ext cx="0" cy="144528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2" name="object 126"/>
          <p:cNvSpPr/>
          <p:nvPr/>
        </p:nvSpPr>
        <p:spPr>
          <a:xfrm>
            <a:off x="10049002" y="3499739"/>
            <a:ext cx="101220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11933"/>
                </a:lnTo>
                <a:lnTo>
                  <a:pt x="12819" y="11933"/>
                </a:lnTo>
                <a:lnTo>
                  <a:pt x="12819" y="15046"/>
                </a:lnTo>
                <a:lnTo>
                  <a:pt x="12765" y="15210"/>
                </a:lnTo>
                <a:lnTo>
                  <a:pt x="12684" y="15292"/>
                </a:lnTo>
                <a:lnTo>
                  <a:pt x="12602" y="15374"/>
                </a:lnTo>
                <a:lnTo>
                  <a:pt x="12440" y="15401"/>
                </a:lnTo>
                <a:lnTo>
                  <a:pt x="352" y="15401"/>
                </a:lnTo>
                <a:lnTo>
                  <a:pt x="190" y="15374"/>
                </a:lnTo>
                <a:lnTo>
                  <a:pt x="108" y="15292"/>
                </a:lnTo>
                <a:lnTo>
                  <a:pt x="54" y="15210"/>
                </a:lnTo>
                <a:lnTo>
                  <a:pt x="0" y="15046"/>
                </a:lnTo>
                <a:lnTo>
                  <a:pt x="0" y="1830"/>
                </a:lnTo>
                <a:lnTo>
                  <a:pt x="54" y="1666"/>
                </a:lnTo>
                <a:lnTo>
                  <a:pt x="108" y="1584"/>
                </a:lnTo>
                <a:lnTo>
                  <a:pt x="190" y="1475"/>
                </a:lnTo>
                <a:lnTo>
                  <a:pt x="352" y="1447"/>
                </a:lnTo>
                <a:lnTo>
                  <a:pt x="12440" y="1447"/>
                </a:lnTo>
                <a:lnTo>
                  <a:pt x="12602" y="1475"/>
                </a:lnTo>
                <a:lnTo>
                  <a:pt x="12684" y="1584"/>
                </a:lnTo>
                <a:lnTo>
                  <a:pt x="12765" y="1666"/>
                </a:lnTo>
                <a:lnTo>
                  <a:pt x="12819" y="1830"/>
                </a:lnTo>
                <a:lnTo>
                  <a:pt x="12819" y="4424"/>
                </a:lnTo>
                <a:lnTo>
                  <a:pt x="19513" y="4424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3" name="object 127"/>
          <p:cNvSpPr/>
          <p:nvPr/>
        </p:nvSpPr>
        <p:spPr>
          <a:xfrm>
            <a:off x="10004424" y="3499739"/>
            <a:ext cx="29846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894" y="0"/>
                </a:lnTo>
                <a:lnTo>
                  <a:pt x="6894" y="9231"/>
                </a:lnTo>
                <a:lnTo>
                  <a:pt x="21600" y="9231"/>
                </a:lnTo>
                <a:lnTo>
                  <a:pt x="21600" y="10608"/>
                </a:lnTo>
                <a:lnTo>
                  <a:pt x="6894" y="10608"/>
                </a:lnTo>
                <a:lnTo>
                  <a:pt x="689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174" name="object 128"/>
          <p:cNvGrpSpPr/>
          <p:nvPr/>
        </p:nvGrpSpPr>
        <p:grpSpPr>
          <a:xfrm>
            <a:off x="10358373" y="3498849"/>
            <a:ext cx="382144" cy="136400"/>
            <a:chOff x="0" y="0"/>
            <a:chExt cx="382143" cy="136398"/>
          </a:xfrm>
        </p:grpSpPr>
        <p:sp>
          <p:nvSpPr>
            <p:cNvPr id="2164" name="도형"/>
            <p:cNvSpPr/>
            <p:nvPr/>
          </p:nvSpPr>
          <p:spPr>
            <a:xfrm>
              <a:off x="140080" y="92837"/>
              <a:ext cx="94744" cy="4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652"/>
                  </a:lnTo>
                  <a:lnTo>
                    <a:pt x="58" y="21058"/>
                  </a:lnTo>
                  <a:lnTo>
                    <a:pt x="232" y="21464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7198"/>
                  </a:lnTo>
                  <a:lnTo>
                    <a:pt x="2056" y="17198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5" name="도형"/>
            <p:cNvSpPr/>
            <p:nvPr/>
          </p:nvSpPr>
          <p:spPr>
            <a:xfrm>
              <a:off x="265302" y="9143"/>
              <a:ext cx="80266" cy="9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8" y="0"/>
                  </a:lnTo>
                  <a:lnTo>
                    <a:pt x="274" y="60"/>
                  </a:lnTo>
                  <a:lnTo>
                    <a:pt x="68" y="300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8" y="21329"/>
                  </a:lnTo>
                  <a:lnTo>
                    <a:pt x="171" y="21420"/>
                  </a:lnTo>
                  <a:lnTo>
                    <a:pt x="274" y="21540"/>
                  </a:lnTo>
                  <a:lnTo>
                    <a:pt x="478" y="21600"/>
                  </a:lnTo>
                  <a:lnTo>
                    <a:pt x="8750" y="21600"/>
                  </a:lnTo>
                  <a:lnTo>
                    <a:pt x="9877" y="21540"/>
                  </a:lnTo>
                  <a:lnTo>
                    <a:pt x="11107" y="21450"/>
                  </a:lnTo>
                  <a:lnTo>
                    <a:pt x="12338" y="21389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8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7" y="19527"/>
                  </a:lnTo>
                  <a:lnTo>
                    <a:pt x="2597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6" name="직사각형"/>
            <p:cNvSpPr/>
            <p:nvPr/>
          </p:nvSpPr>
          <p:spPr>
            <a:xfrm>
              <a:off x="122807" y="70801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7" name="도형"/>
            <p:cNvSpPr/>
            <p:nvPr/>
          </p:nvSpPr>
          <p:spPr>
            <a:xfrm>
              <a:off x="138048" y="-1"/>
              <a:ext cx="81001" cy="73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92" y="0"/>
                  </a:moveTo>
                  <a:lnTo>
                    <a:pt x="10566" y="0"/>
                  </a:lnTo>
                  <a:lnTo>
                    <a:pt x="8873" y="188"/>
                  </a:lnTo>
                  <a:lnTo>
                    <a:pt x="880" y="4725"/>
                  </a:lnTo>
                  <a:lnTo>
                    <a:pt x="305" y="5700"/>
                  </a:lnTo>
                  <a:lnTo>
                    <a:pt x="0" y="6825"/>
                  </a:lnTo>
                  <a:lnTo>
                    <a:pt x="20" y="10575"/>
                  </a:lnTo>
                  <a:lnTo>
                    <a:pt x="1016" y="12450"/>
                  </a:lnTo>
                  <a:lnTo>
                    <a:pt x="11243" y="16163"/>
                  </a:lnTo>
                  <a:lnTo>
                    <a:pt x="11243" y="21600"/>
                  </a:lnTo>
                  <a:lnTo>
                    <a:pt x="13750" y="21600"/>
                  </a:lnTo>
                  <a:lnTo>
                    <a:pt x="13750" y="16163"/>
                  </a:lnTo>
                  <a:lnTo>
                    <a:pt x="16123" y="15931"/>
                  </a:lnTo>
                  <a:lnTo>
                    <a:pt x="18262" y="15459"/>
                  </a:lnTo>
                  <a:lnTo>
                    <a:pt x="20160" y="14749"/>
                  </a:lnTo>
                  <a:lnTo>
                    <a:pt x="21484" y="13988"/>
                  </a:lnTo>
                  <a:lnTo>
                    <a:pt x="11007" y="13988"/>
                  </a:lnTo>
                  <a:lnTo>
                    <a:pt x="9686" y="13837"/>
                  </a:lnTo>
                  <a:lnTo>
                    <a:pt x="7281" y="13313"/>
                  </a:lnTo>
                  <a:lnTo>
                    <a:pt x="6231" y="12937"/>
                  </a:lnTo>
                  <a:lnTo>
                    <a:pt x="5385" y="12413"/>
                  </a:lnTo>
                  <a:lnTo>
                    <a:pt x="4470" y="11888"/>
                  </a:lnTo>
                  <a:lnTo>
                    <a:pt x="3793" y="11287"/>
                  </a:lnTo>
                  <a:lnTo>
                    <a:pt x="3266" y="10500"/>
                  </a:lnTo>
                  <a:lnTo>
                    <a:pt x="2845" y="9900"/>
                  </a:lnTo>
                  <a:lnTo>
                    <a:pt x="2607" y="9113"/>
                  </a:lnTo>
                  <a:lnTo>
                    <a:pt x="2607" y="7350"/>
                  </a:lnTo>
                  <a:lnTo>
                    <a:pt x="5385" y="3938"/>
                  </a:lnTo>
                  <a:lnTo>
                    <a:pt x="6231" y="3413"/>
                  </a:lnTo>
                  <a:lnTo>
                    <a:pt x="7281" y="3000"/>
                  </a:lnTo>
                  <a:lnTo>
                    <a:pt x="9686" y="2400"/>
                  </a:lnTo>
                  <a:lnTo>
                    <a:pt x="11007" y="2250"/>
                  </a:lnTo>
                  <a:lnTo>
                    <a:pt x="21600" y="2250"/>
                  </a:lnTo>
                  <a:lnTo>
                    <a:pt x="21438" y="2137"/>
                  </a:lnTo>
                  <a:lnTo>
                    <a:pt x="20354" y="1462"/>
                  </a:lnTo>
                  <a:lnTo>
                    <a:pt x="19033" y="938"/>
                  </a:lnTo>
                  <a:lnTo>
                    <a:pt x="15985" y="188"/>
                  </a:lnTo>
                  <a:lnTo>
                    <a:pt x="1429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8" name="도형"/>
            <p:cNvSpPr/>
            <p:nvPr/>
          </p:nvSpPr>
          <p:spPr>
            <a:xfrm>
              <a:off x="189992" y="7619"/>
              <a:ext cx="41403" cy="3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59" y="0"/>
                  </a:moveTo>
                  <a:lnTo>
                    <a:pt x="0" y="0"/>
                  </a:lnTo>
                  <a:lnTo>
                    <a:pt x="2584" y="275"/>
                  </a:lnTo>
                  <a:lnTo>
                    <a:pt x="7288" y="1380"/>
                  </a:lnTo>
                  <a:lnTo>
                    <a:pt x="9342" y="2139"/>
                  </a:lnTo>
                  <a:lnTo>
                    <a:pt x="10999" y="3105"/>
                  </a:lnTo>
                  <a:lnTo>
                    <a:pt x="12721" y="4071"/>
                  </a:lnTo>
                  <a:lnTo>
                    <a:pt x="14047" y="5245"/>
                  </a:lnTo>
                  <a:lnTo>
                    <a:pt x="15040" y="6556"/>
                  </a:lnTo>
                  <a:lnTo>
                    <a:pt x="16034" y="7936"/>
                  </a:lnTo>
                  <a:lnTo>
                    <a:pt x="16498" y="9385"/>
                  </a:lnTo>
                  <a:lnTo>
                    <a:pt x="16498" y="12629"/>
                  </a:lnTo>
                  <a:lnTo>
                    <a:pt x="16034" y="14077"/>
                  </a:lnTo>
                  <a:lnTo>
                    <a:pt x="15040" y="15320"/>
                  </a:lnTo>
                  <a:lnTo>
                    <a:pt x="14047" y="16631"/>
                  </a:lnTo>
                  <a:lnTo>
                    <a:pt x="12721" y="17735"/>
                  </a:lnTo>
                  <a:lnTo>
                    <a:pt x="10999" y="18702"/>
                  </a:lnTo>
                  <a:lnTo>
                    <a:pt x="9342" y="19667"/>
                  </a:lnTo>
                  <a:lnTo>
                    <a:pt x="7288" y="20358"/>
                  </a:lnTo>
                  <a:lnTo>
                    <a:pt x="2584" y="21323"/>
                  </a:lnTo>
                  <a:lnTo>
                    <a:pt x="0" y="21600"/>
                  </a:lnTo>
                  <a:lnTo>
                    <a:pt x="14932" y="21600"/>
                  </a:lnTo>
                  <a:lnTo>
                    <a:pt x="15570" y="21255"/>
                  </a:lnTo>
                  <a:lnTo>
                    <a:pt x="19612" y="18702"/>
                  </a:lnTo>
                  <a:lnTo>
                    <a:pt x="21561" y="15251"/>
                  </a:lnTo>
                  <a:lnTo>
                    <a:pt x="21600" y="8419"/>
                  </a:lnTo>
                  <a:lnTo>
                    <a:pt x="21003" y="6348"/>
                  </a:lnTo>
                  <a:lnTo>
                    <a:pt x="19811" y="4554"/>
                  </a:lnTo>
                  <a:lnTo>
                    <a:pt x="18618" y="2691"/>
                  </a:lnTo>
                  <a:lnTo>
                    <a:pt x="16961" y="1173"/>
                  </a:lnTo>
                  <a:lnTo>
                    <a:pt x="1515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9" name="삼각형"/>
            <p:cNvSpPr/>
            <p:nvPr/>
          </p:nvSpPr>
          <p:spPr>
            <a:xfrm>
              <a:off x="1841" y="9417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92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0" name="도형"/>
            <p:cNvSpPr/>
            <p:nvPr/>
          </p:nvSpPr>
          <p:spPr>
            <a:xfrm>
              <a:off x="-1" y="6984"/>
              <a:ext cx="80137" cy="9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01" y="0"/>
                  </a:moveTo>
                  <a:lnTo>
                    <a:pt x="0" y="0"/>
                  </a:lnTo>
                  <a:lnTo>
                    <a:pt x="11" y="21189"/>
                  </a:lnTo>
                  <a:lnTo>
                    <a:pt x="68" y="21336"/>
                  </a:lnTo>
                  <a:lnTo>
                    <a:pt x="171" y="21424"/>
                  </a:lnTo>
                  <a:lnTo>
                    <a:pt x="274" y="21541"/>
                  </a:lnTo>
                  <a:lnTo>
                    <a:pt x="479" y="21600"/>
                  </a:lnTo>
                  <a:lnTo>
                    <a:pt x="4484" y="21600"/>
                  </a:lnTo>
                  <a:lnTo>
                    <a:pt x="5443" y="21570"/>
                  </a:lnTo>
                  <a:lnTo>
                    <a:pt x="7634" y="21570"/>
                  </a:lnTo>
                  <a:lnTo>
                    <a:pt x="8798" y="21541"/>
                  </a:lnTo>
                  <a:lnTo>
                    <a:pt x="10030" y="21483"/>
                  </a:lnTo>
                  <a:lnTo>
                    <a:pt x="11023" y="21453"/>
                  </a:lnTo>
                  <a:lnTo>
                    <a:pt x="12049" y="21394"/>
                  </a:lnTo>
                  <a:lnTo>
                    <a:pt x="13179" y="21277"/>
                  </a:lnTo>
                  <a:lnTo>
                    <a:pt x="14274" y="21189"/>
                  </a:lnTo>
                  <a:lnTo>
                    <a:pt x="17492" y="20837"/>
                  </a:lnTo>
                  <a:lnTo>
                    <a:pt x="18451" y="20720"/>
                  </a:lnTo>
                  <a:lnTo>
                    <a:pt x="19341" y="20573"/>
                  </a:lnTo>
                  <a:lnTo>
                    <a:pt x="20265" y="20455"/>
                  </a:lnTo>
                  <a:lnTo>
                    <a:pt x="21018" y="20338"/>
                  </a:lnTo>
                  <a:lnTo>
                    <a:pt x="21600" y="20220"/>
                  </a:lnTo>
                  <a:lnTo>
                    <a:pt x="21600" y="19516"/>
                  </a:lnTo>
                  <a:lnTo>
                    <a:pt x="2601" y="19516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1" name="도형"/>
            <p:cNvSpPr/>
            <p:nvPr/>
          </p:nvSpPr>
          <p:spPr>
            <a:xfrm>
              <a:off x="351154" y="887"/>
              <a:ext cx="30990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2" name="도형"/>
            <p:cNvSpPr/>
            <p:nvPr/>
          </p:nvSpPr>
          <p:spPr>
            <a:xfrm>
              <a:off x="86104" y="888"/>
              <a:ext cx="30990" cy="13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05" y="21600"/>
                  </a:lnTo>
                  <a:lnTo>
                    <a:pt x="6905" y="9463"/>
                  </a:lnTo>
                  <a:lnTo>
                    <a:pt x="21600" y="9463"/>
                  </a:lnTo>
                  <a:lnTo>
                    <a:pt x="21600" y="8044"/>
                  </a:lnTo>
                  <a:lnTo>
                    <a:pt x="6905" y="8044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3" name="도형"/>
            <p:cNvSpPr/>
            <p:nvPr/>
          </p:nvSpPr>
          <p:spPr>
            <a:xfrm>
              <a:off x="9650" y="82232"/>
              <a:ext cx="33591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82"/>
                  </a:moveTo>
                  <a:lnTo>
                    <a:pt x="18872" y="20274"/>
                  </a:lnTo>
                  <a:lnTo>
                    <a:pt x="17059" y="21600"/>
                  </a:lnTo>
                  <a:lnTo>
                    <a:pt x="21600" y="21600"/>
                  </a:lnTo>
                  <a:lnTo>
                    <a:pt x="21600" y="882"/>
                  </a:lnTo>
                  <a:close/>
                  <a:moveTo>
                    <a:pt x="4532" y="0"/>
                  </a:moveTo>
                  <a:lnTo>
                    <a:pt x="4385" y="1760"/>
                  </a:lnTo>
                  <a:lnTo>
                    <a:pt x="3748" y="7935"/>
                  </a:lnTo>
                  <a:lnTo>
                    <a:pt x="3250" y="11461"/>
                  </a:lnTo>
                  <a:lnTo>
                    <a:pt x="3005" y="13665"/>
                  </a:lnTo>
                  <a:lnTo>
                    <a:pt x="2752" y="15425"/>
                  </a:lnTo>
                  <a:lnTo>
                    <a:pt x="2499" y="16751"/>
                  </a:lnTo>
                  <a:lnTo>
                    <a:pt x="2246" y="18511"/>
                  </a:lnTo>
                  <a:lnTo>
                    <a:pt x="2009" y="19396"/>
                  </a:lnTo>
                  <a:lnTo>
                    <a:pt x="1805" y="19396"/>
                  </a:lnTo>
                  <a:lnTo>
                    <a:pt x="0" y="20715"/>
                  </a:lnTo>
                  <a:lnTo>
                    <a:pt x="4532" y="20715"/>
                  </a:lnTo>
                  <a:lnTo>
                    <a:pt x="45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75" name="object 129"/>
          <p:cNvSpPr/>
          <p:nvPr/>
        </p:nvSpPr>
        <p:spPr>
          <a:xfrm>
            <a:off x="10353802" y="3494278"/>
            <a:ext cx="420904" cy="14554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6" name="object 131"/>
          <p:cNvSpPr/>
          <p:nvPr/>
        </p:nvSpPr>
        <p:spPr>
          <a:xfrm>
            <a:off x="9079610" y="2179066"/>
            <a:ext cx="1174751" cy="1444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7" name="object 132"/>
          <p:cNvSpPr/>
          <p:nvPr/>
        </p:nvSpPr>
        <p:spPr>
          <a:xfrm>
            <a:off x="2174525" y="6226175"/>
            <a:ext cx="24481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8" name="object 133"/>
          <p:cNvSpPr/>
          <p:nvPr/>
        </p:nvSpPr>
        <p:spPr>
          <a:xfrm>
            <a:off x="2174238" y="6222365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9" name="object 134"/>
          <p:cNvSpPr/>
          <p:nvPr/>
        </p:nvSpPr>
        <p:spPr>
          <a:xfrm>
            <a:off x="2179002" y="6094729"/>
            <a:ext cx="1" cy="130811"/>
          </a:xfrm>
          <a:prstGeom prst="line">
            <a:avLst/>
          </a:prstGeom>
          <a:ln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80" name="object 135"/>
          <p:cNvSpPr/>
          <p:nvPr/>
        </p:nvSpPr>
        <p:spPr>
          <a:xfrm>
            <a:off x="2174238" y="6085204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81" name="object 136"/>
          <p:cNvSpPr/>
          <p:nvPr/>
        </p:nvSpPr>
        <p:spPr>
          <a:xfrm>
            <a:off x="2174631" y="6081393"/>
            <a:ext cx="24374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82" name="object 137"/>
          <p:cNvSpPr/>
          <p:nvPr/>
        </p:nvSpPr>
        <p:spPr>
          <a:xfrm>
            <a:off x="2174113" y="6087147"/>
            <a:ext cx="24893" cy="14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4" y="0"/>
                </a:moveTo>
                <a:lnTo>
                  <a:pt x="21600" y="0"/>
                </a:lnTo>
                <a:lnTo>
                  <a:pt x="21600" y="1172"/>
                </a:lnTo>
                <a:lnTo>
                  <a:pt x="8375" y="1172"/>
                </a:lnTo>
                <a:lnTo>
                  <a:pt x="8375" y="20473"/>
                </a:lnTo>
                <a:lnTo>
                  <a:pt x="21600" y="20473"/>
                </a:lnTo>
                <a:lnTo>
                  <a:pt x="21600" y="21600"/>
                </a:lnTo>
                <a:lnTo>
                  <a:pt x="1322" y="21600"/>
                </a:lnTo>
                <a:lnTo>
                  <a:pt x="771" y="21574"/>
                </a:lnTo>
                <a:lnTo>
                  <a:pt x="440" y="21521"/>
                </a:lnTo>
                <a:lnTo>
                  <a:pt x="109" y="21468"/>
                </a:lnTo>
                <a:lnTo>
                  <a:pt x="0" y="21359"/>
                </a:lnTo>
                <a:lnTo>
                  <a:pt x="0" y="256"/>
                </a:lnTo>
                <a:lnTo>
                  <a:pt x="109" y="150"/>
                </a:lnTo>
                <a:lnTo>
                  <a:pt x="440" y="90"/>
                </a:lnTo>
                <a:lnTo>
                  <a:pt x="771" y="30"/>
                </a:lnTo>
                <a:lnTo>
                  <a:pt x="1322" y="0"/>
                </a:lnTo>
                <a:lnTo>
                  <a:pt x="23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192" name="object 138"/>
          <p:cNvGrpSpPr/>
          <p:nvPr/>
        </p:nvGrpSpPr>
        <p:grpSpPr>
          <a:xfrm>
            <a:off x="2209419" y="6093547"/>
            <a:ext cx="382271" cy="132437"/>
            <a:chOff x="0" y="0"/>
            <a:chExt cx="382270" cy="132435"/>
          </a:xfrm>
        </p:grpSpPr>
        <p:sp>
          <p:nvSpPr>
            <p:cNvPr id="2183" name="도형"/>
            <p:cNvSpPr/>
            <p:nvPr/>
          </p:nvSpPr>
          <p:spPr>
            <a:xfrm>
              <a:off x="291719" y="88239"/>
              <a:ext cx="90552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lnTo>
                    <a:pt x="0" y="0"/>
                  </a:lnTo>
                  <a:lnTo>
                    <a:pt x="30" y="21103"/>
                  </a:lnTo>
                  <a:lnTo>
                    <a:pt x="151" y="21302"/>
                  </a:lnTo>
                  <a:lnTo>
                    <a:pt x="242" y="21501"/>
                  </a:lnTo>
                  <a:lnTo>
                    <a:pt x="424" y="21600"/>
                  </a:lnTo>
                  <a:lnTo>
                    <a:pt x="21600" y="21600"/>
                  </a:lnTo>
                  <a:lnTo>
                    <a:pt x="21600" y="17578"/>
                  </a:lnTo>
                  <a:lnTo>
                    <a:pt x="2333" y="17578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4" name="직사각형"/>
            <p:cNvSpPr/>
            <p:nvPr/>
          </p:nvSpPr>
          <p:spPr>
            <a:xfrm>
              <a:off x="366776" y="0"/>
              <a:ext cx="12701" cy="1005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5" name="도형"/>
            <p:cNvSpPr/>
            <p:nvPr/>
          </p:nvSpPr>
          <p:spPr>
            <a:xfrm>
              <a:off x="271272" y="2133"/>
              <a:ext cx="58560" cy="70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09" y="0"/>
                  </a:moveTo>
                  <a:lnTo>
                    <a:pt x="10868" y="0"/>
                  </a:lnTo>
                  <a:lnTo>
                    <a:pt x="9088" y="271"/>
                  </a:lnTo>
                  <a:lnTo>
                    <a:pt x="7542" y="813"/>
                  </a:lnTo>
                  <a:lnTo>
                    <a:pt x="5949" y="1355"/>
                  </a:lnTo>
                  <a:lnTo>
                    <a:pt x="0" y="9244"/>
                  </a:lnTo>
                  <a:lnTo>
                    <a:pt x="6" y="12403"/>
                  </a:lnTo>
                  <a:lnTo>
                    <a:pt x="7542" y="20787"/>
                  </a:lnTo>
                  <a:lnTo>
                    <a:pt x="9088" y="21329"/>
                  </a:lnTo>
                  <a:lnTo>
                    <a:pt x="10868" y="21600"/>
                  </a:lnTo>
                  <a:lnTo>
                    <a:pt x="14709" y="21600"/>
                  </a:lnTo>
                  <a:lnTo>
                    <a:pt x="16489" y="21337"/>
                  </a:lnTo>
                  <a:lnTo>
                    <a:pt x="18035" y="20810"/>
                  </a:lnTo>
                  <a:lnTo>
                    <a:pt x="19628" y="20284"/>
                  </a:lnTo>
                  <a:lnTo>
                    <a:pt x="20940" y="19541"/>
                  </a:lnTo>
                  <a:lnTo>
                    <a:pt x="21600" y="18952"/>
                  </a:lnTo>
                  <a:lnTo>
                    <a:pt x="9884" y="18952"/>
                  </a:lnTo>
                  <a:lnTo>
                    <a:pt x="7636" y="18170"/>
                  </a:lnTo>
                  <a:lnTo>
                    <a:pt x="6089" y="16606"/>
                  </a:lnTo>
                  <a:lnTo>
                    <a:pt x="4497" y="15043"/>
                  </a:lnTo>
                  <a:lnTo>
                    <a:pt x="3701" y="13115"/>
                  </a:lnTo>
                  <a:lnTo>
                    <a:pt x="3701" y="8532"/>
                  </a:lnTo>
                  <a:lnTo>
                    <a:pt x="4497" y="6588"/>
                  </a:lnTo>
                  <a:lnTo>
                    <a:pt x="6089" y="4994"/>
                  </a:lnTo>
                  <a:lnTo>
                    <a:pt x="7636" y="3399"/>
                  </a:lnTo>
                  <a:lnTo>
                    <a:pt x="9884" y="2601"/>
                  </a:lnTo>
                  <a:lnTo>
                    <a:pt x="21473" y="2601"/>
                  </a:lnTo>
                  <a:lnTo>
                    <a:pt x="20893" y="2106"/>
                  </a:lnTo>
                  <a:lnTo>
                    <a:pt x="19581" y="1355"/>
                  </a:lnTo>
                  <a:lnTo>
                    <a:pt x="18035" y="813"/>
                  </a:lnTo>
                  <a:lnTo>
                    <a:pt x="16443" y="271"/>
                  </a:lnTo>
                  <a:lnTo>
                    <a:pt x="1470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6" name="도형"/>
            <p:cNvSpPr/>
            <p:nvPr/>
          </p:nvSpPr>
          <p:spPr>
            <a:xfrm>
              <a:off x="313944" y="10667"/>
              <a:ext cx="26670" cy="53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89" y="0"/>
                  </a:moveTo>
                  <a:lnTo>
                    <a:pt x="0" y="0"/>
                  </a:lnTo>
                  <a:lnTo>
                    <a:pt x="4937" y="1054"/>
                  </a:lnTo>
                  <a:lnTo>
                    <a:pt x="8813" y="3396"/>
                  </a:lnTo>
                  <a:lnTo>
                    <a:pt x="11829" y="5267"/>
                  </a:lnTo>
                  <a:lnTo>
                    <a:pt x="13577" y="7834"/>
                  </a:lnTo>
                  <a:lnTo>
                    <a:pt x="13577" y="13889"/>
                  </a:lnTo>
                  <a:lnTo>
                    <a:pt x="11829" y="16435"/>
                  </a:lnTo>
                  <a:lnTo>
                    <a:pt x="8434" y="18501"/>
                  </a:lnTo>
                  <a:lnTo>
                    <a:pt x="4937" y="20567"/>
                  </a:lnTo>
                  <a:lnTo>
                    <a:pt x="0" y="21600"/>
                  </a:lnTo>
                  <a:lnTo>
                    <a:pt x="12867" y="21600"/>
                  </a:lnTo>
                  <a:lnTo>
                    <a:pt x="13783" y="21109"/>
                  </a:lnTo>
                  <a:lnTo>
                    <a:pt x="16252" y="19841"/>
                  </a:lnTo>
                  <a:lnTo>
                    <a:pt x="18206" y="18338"/>
                  </a:lnTo>
                  <a:lnTo>
                    <a:pt x="20881" y="14860"/>
                  </a:lnTo>
                  <a:lnTo>
                    <a:pt x="21600" y="12948"/>
                  </a:lnTo>
                  <a:lnTo>
                    <a:pt x="21585" y="8775"/>
                  </a:lnTo>
                  <a:lnTo>
                    <a:pt x="20881" y="6914"/>
                  </a:lnTo>
                  <a:lnTo>
                    <a:pt x="18193" y="3385"/>
                  </a:lnTo>
                  <a:lnTo>
                    <a:pt x="16252" y="1882"/>
                  </a:lnTo>
                  <a:lnTo>
                    <a:pt x="125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7" name="직사각형"/>
            <p:cNvSpPr/>
            <p:nvPr/>
          </p:nvSpPr>
          <p:spPr>
            <a:xfrm>
              <a:off x="132587" y="104444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8" name="도형"/>
            <p:cNvSpPr/>
            <p:nvPr/>
          </p:nvSpPr>
          <p:spPr>
            <a:xfrm>
              <a:off x="147828" y="11582"/>
              <a:ext cx="93727" cy="9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61" y="0"/>
                  </a:moveTo>
                  <a:lnTo>
                    <a:pt x="0" y="0"/>
                  </a:lnTo>
                  <a:lnTo>
                    <a:pt x="0" y="1835"/>
                  </a:lnTo>
                  <a:lnTo>
                    <a:pt x="19346" y="1835"/>
                  </a:lnTo>
                  <a:lnTo>
                    <a:pt x="19346" y="3012"/>
                  </a:lnTo>
                  <a:lnTo>
                    <a:pt x="17971" y="13108"/>
                  </a:lnTo>
                  <a:lnTo>
                    <a:pt x="16010" y="21600"/>
                  </a:lnTo>
                  <a:lnTo>
                    <a:pt x="18234" y="21600"/>
                  </a:lnTo>
                  <a:lnTo>
                    <a:pt x="20400" y="11458"/>
                  </a:lnTo>
                  <a:lnTo>
                    <a:pt x="20722" y="9635"/>
                  </a:lnTo>
                  <a:lnTo>
                    <a:pt x="20962" y="7754"/>
                  </a:lnTo>
                  <a:lnTo>
                    <a:pt x="21366" y="4137"/>
                  </a:lnTo>
                  <a:lnTo>
                    <a:pt x="21512" y="2365"/>
                  </a:lnTo>
                  <a:lnTo>
                    <a:pt x="21600" y="658"/>
                  </a:lnTo>
                  <a:lnTo>
                    <a:pt x="21600" y="450"/>
                  </a:lnTo>
                  <a:lnTo>
                    <a:pt x="21541" y="288"/>
                  </a:lnTo>
                  <a:lnTo>
                    <a:pt x="21454" y="173"/>
                  </a:lnTo>
                  <a:lnTo>
                    <a:pt x="21337" y="58"/>
                  </a:lnTo>
                  <a:lnTo>
                    <a:pt x="211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9" name="직사각형"/>
            <p:cNvSpPr/>
            <p:nvPr/>
          </p:nvSpPr>
          <p:spPr>
            <a:xfrm>
              <a:off x="0" y="106578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0" name="직사각형"/>
            <p:cNvSpPr/>
            <p:nvPr/>
          </p:nvSpPr>
          <p:spPr>
            <a:xfrm>
              <a:off x="55816" y="81381"/>
              <a:ext cx="12701" cy="274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1" name="도형"/>
            <p:cNvSpPr/>
            <p:nvPr/>
          </p:nvSpPr>
          <p:spPr>
            <a:xfrm>
              <a:off x="16891" y="7010"/>
              <a:ext cx="93727" cy="74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2" y="0"/>
                  </a:moveTo>
                  <a:lnTo>
                    <a:pt x="0" y="0"/>
                  </a:lnTo>
                  <a:lnTo>
                    <a:pt x="0" y="2302"/>
                  </a:lnTo>
                  <a:lnTo>
                    <a:pt x="18117" y="2302"/>
                  </a:lnTo>
                  <a:lnTo>
                    <a:pt x="18117" y="9738"/>
                  </a:lnTo>
                  <a:lnTo>
                    <a:pt x="527" y="9738"/>
                  </a:lnTo>
                  <a:lnTo>
                    <a:pt x="351" y="9804"/>
                  </a:lnTo>
                  <a:lnTo>
                    <a:pt x="263" y="9937"/>
                  </a:lnTo>
                  <a:lnTo>
                    <a:pt x="146" y="10070"/>
                  </a:lnTo>
                  <a:lnTo>
                    <a:pt x="146" y="21231"/>
                  </a:lnTo>
                  <a:lnTo>
                    <a:pt x="263" y="21379"/>
                  </a:lnTo>
                  <a:lnTo>
                    <a:pt x="351" y="21526"/>
                  </a:lnTo>
                  <a:lnTo>
                    <a:pt x="527" y="21600"/>
                  </a:lnTo>
                  <a:lnTo>
                    <a:pt x="21600" y="21600"/>
                  </a:lnTo>
                  <a:lnTo>
                    <a:pt x="21600" y="19298"/>
                  </a:lnTo>
                  <a:lnTo>
                    <a:pt x="2283" y="19298"/>
                  </a:lnTo>
                  <a:lnTo>
                    <a:pt x="2283" y="12039"/>
                  </a:lnTo>
                  <a:lnTo>
                    <a:pt x="19902" y="12039"/>
                  </a:lnTo>
                  <a:lnTo>
                    <a:pt x="20078" y="11973"/>
                  </a:lnTo>
                  <a:lnTo>
                    <a:pt x="20195" y="11840"/>
                  </a:lnTo>
                  <a:lnTo>
                    <a:pt x="20283" y="11707"/>
                  </a:lnTo>
                  <a:lnTo>
                    <a:pt x="20341" y="11493"/>
                  </a:lnTo>
                  <a:lnTo>
                    <a:pt x="20341" y="575"/>
                  </a:lnTo>
                  <a:lnTo>
                    <a:pt x="20283" y="369"/>
                  </a:lnTo>
                  <a:lnTo>
                    <a:pt x="20195" y="221"/>
                  </a:lnTo>
                  <a:lnTo>
                    <a:pt x="20078" y="74"/>
                  </a:lnTo>
                  <a:lnTo>
                    <a:pt x="19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93" name="object 139"/>
          <p:cNvSpPr/>
          <p:nvPr/>
        </p:nvSpPr>
        <p:spPr>
          <a:xfrm>
            <a:off x="2204847" y="6088976"/>
            <a:ext cx="391415" cy="14158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4" name="object 140"/>
          <p:cNvSpPr/>
          <p:nvPr/>
        </p:nvSpPr>
        <p:spPr>
          <a:xfrm>
            <a:off x="2652776" y="6082576"/>
            <a:ext cx="297816" cy="155144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5" name="object 141"/>
          <p:cNvSpPr/>
          <p:nvPr/>
        </p:nvSpPr>
        <p:spPr>
          <a:xfrm>
            <a:off x="5682900" y="6226175"/>
            <a:ext cx="24481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6" name="object 142"/>
          <p:cNvSpPr/>
          <p:nvPr/>
        </p:nvSpPr>
        <p:spPr>
          <a:xfrm>
            <a:off x="5682615" y="6222365"/>
            <a:ext cx="24766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7" name="object 143"/>
          <p:cNvSpPr/>
          <p:nvPr/>
        </p:nvSpPr>
        <p:spPr>
          <a:xfrm>
            <a:off x="5687376" y="6094729"/>
            <a:ext cx="1" cy="130811"/>
          </a:xfrm>
          <a:prstGeom prst="line">
            <a:avLst/>
          </a:prstGeom>
          <a:ln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98" name="object 144"/>
          <p:cNvSpPr/>
          <p:nvPr/>
        </p:nvSpPr>
        <p:spPr>
          <a:xfrm>
            <a:off x="5682615" y="6085204"/>
            <a:ext cx="24766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9" name="object 145"/>
          <p:cNvSpPr/>
          <p:nvPr/>
        </p:nvSpPr>
        <p:spPr>
          <a:xfrm>
            <a:off x="5683006" y="6081393"/>
            <a:ext cx="24374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00" name="object 146"/>
          <p:cNvSpPr/>
          <p:nvPr/>
        </p:nvSpPr>
        <p:spPr>
          <a:xfrm>
            <a:off x="5682488" y="6087147"/>
            <a:ext cx="24892" cy="14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4" y="0"/>
                </a:moveTo>
                <a:lnTo>
                  <a:pt x="21600" y="0"/>
                </a:lnTo>
                <a:lnTo>
                  <a:pt x="21600" y="1172"/>
                </a:lnTo>
                <a:lnTo>
                  <a:pt x="8375" y="1172"/>
                </a:lnTo>
                <a:lnTo>
                  <a:pt x="8375" y="20473"/>
                </a:lnTo>
                <a:lnTo>
                  <a:pt x="21600" y="20473"/>
                </a:lnTo>
                <a:lnTo>
                  <a:pt x="21600" y="21600"/>
                </a:lnTo>
                <a:lnTo>
                  <a:pt x="1323" y="21600"/>
                </a:lnTo>
                <a:lnTo>
                  <a:pt x="771" y="21574"/>
                </a:lnTo>
                <a:lnTo>
                  <a:pt x="441" y="21521"/>
                </a:lnTo>
                <a:lnTo>
                  <a:pt x="109" y="21468"/>
                </a:lnTo>
                <a:lnTo>
                  <a:pt x="0" y="21359"/>
                </a:lnTo>
                <a:lnTo>
                  <a:pt x="0" y="256"/>
                </a:lnTo>
                <a:lnTo>
                  <a:pt x="109" y="150"/>
                </a:lnTo>
                <a:lnTo>
                  <a:pt x="441" y="90"/>
                </a:lnTo>
                <a:lnTo>
                  <a:pt x="771" y="30"/>
                </a:lnTo>
                <a:lnTo>
                  <a:pt x="1323" y="0"/>
                </a:lnTo>
                <a:lnTo>
                  <a:pt x="23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16" name="object 147"/>
          <p:cNvGrpSpPr/>
          <p:nvPr/>
        </p:nvGrpSpPr>
        <p:grpSpPr>
          <a:xfrm>
            <a:off x="5729478" y="6093547"/>
            <a:ext cx="510795" cy="135333"/>
            <a:chOff x="0" y="0"/>
            <a:chExt cx="510794" cy="135332"/>
          </a:xfrm>
        </p:grpSpPr>
        <p:sp>
          <p:nvSpPr>
            <p:cNvPr id="2201" name="도형"/>
            <p:cNvSpPr/>
            <p:nvPr/>
          </p:nvSpPr>
          <p:spPr>
            <a:xfrm>
              <a:off x="280035" y="89763"/>
              <a:ext cx="89790" cy="4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2" y="0"/>
                  </a:moveTo>
                  <a:lnTo>
                    <a:pt x="0" y="0"/>
                  </a:lnTo>
                  <a:lnTo>
                    <a:pt x="31" y="21086"/>
                  </a:lnTo>
                  <a:lnTo>
                    <a:pt x="153" y="21291"/>
                  </a:lnTo>
                  <a:lnTo>
                    <a:pt x="244" y="21497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434"/>
                  </a:lnTo>
                  <a:lnTo>
                    <a:pt x="2352" y="17434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2" name="직사각형"/>
            <p:cNvSpPr/>
            <p:nvPr/>
          </p:nvSpPr>
          <p:spPr>
            <a:xfrm>
              <a:off x="355028" y="42671"/>
              <a:ext cx="12701" cy="5806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3" name="도형"/>
            <p:cNvSpPr/>
            <p:nvPr/>
          </p:nvSpPr>
          <p:spPr>
            <a:xfrm>
              <a:off x="265049" y="5029"/>
              <a:ext cx="101220" cy="6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" y="0"/>
                  </a:moveTo>
                  <a:lnTo>
                    <a:pt x="0" y="0"/>
                  </a:lnTo>
                  <a:lnTo>
                    <a:pt x="27" y="21319"/>
                  </a:lnTo>
                  <a:lnTo>
                    <a:pt x="108" y="21431"/>
                  </a:lnTo>
                  <a:lnTo>
                    <a:pt x="163" y="21544"/>
                  </a:lnTo>
                  <a:lnTo>
                    <a:pt x="325" y="21600"/>
                  </a:lnTo>
                  <a:lnTo>
                    <a:pt x="12440" y="21600"/>
                  </a:lnTo>
                  <a:lnTo>
                    <a:pt x="12602" y="21544"/>
                  </a:lnTo>
                  <a:lnTo>
                    <a:pt x="12765" y="21319"/>
                  </a:lnTo>
                  <a:lnTo>
                    <a:pt x="12819" y="21069"/>
                  </a:lnTo>
                  <a:lnTo>
                    <a:pt x="12819" y="19093"/>
                  </a:lnTo>
                  <a:lnTo>
                    <a:pt x="1951" y="19093"/>
                  </a:lnTo>
                  <a:lnTo>
                    <a:pt x="1951" y="10752"/>
                  </a:lnTo>
                  <a:lnTo>
                    <a:pt x="21600" y="10752"/>
                  </a:lnTo>
                  <a:lnTo>
                    <a:pt x="21600" y="9305"/>
                  </a:lnTo>
                  <a:lnTo>
                    <a:pt x="12819" y="9305"/>
                  </a:lnTo>
                  <a:lnTo>
                    <a:pt x="12819" y="8245"/>
                  </a:lnTo>
                  <a:lnTo>
                    <a:pt x="1951" y="824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4" name="직사각형"/>
            <p:cNvSpPr/>
            <p:nvPr/>
          </p:nvSpPr>
          <p:spPr>
            <a:xfrm>
              <a:off x="355028" y="0"/>
              <a:ext cx="12701" cy="3444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5" name="도형"/>
            <p:cNvSpPr/>
            <p:nvPr/>
          </p:nvSpPr>
          <p:spPr>
            <a:xfrm>
              <a:off x="147066" y="75590"/>
              <a:ext cx="89917" cy="5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061"/>
                  </a:lnTo>
                  <a:lnTo>
                    <a:pt x="18397" y="3061"/>
                  </a:lnTo>
                  <a:lnTo>
                    <a:pt x="18397" y="9241"/>
                  </a:lnTo>
                  <a:lnTo>
                    <a:pt x="427" y="9241"/>
                  </a:lnTo>
                  <a:lnTo>
                    <a:pt x="244" y="9326"/>
                  </a:lnTo>
                  <a:lnTo>
                    <a:pt x="61" y="9666"/>
                  </a:lnTo>
                  <a:lnTo>
                    <a:pt x="0" y="9940"/>
                  </a:lnTo>
                  <a:lnTo>
                    <a:pt x="0" y="20939"/>
                  </a:lnTo>
                  <a:lnTo>
                    <a:pt x="61" y="21222"/>
                  </a:lnTo>
                  <a:lnTo>
                    <a:pt x="244" y="21524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652"/>
                  </a:lnTo>
                  <a:lnTo>
                    <a:pt x="2380" y="18652"/>
                  </a:lnTo>
                  <a:lnTo>
                    <a:pt x="2380" y="12303"/>
                  </a:lnTo>
                  <a:lnTo>
                    <a:pt x="20349" y="12303"/>
                  </a:lnTo>
                  <a:lnTo>
                    <a:pt x="20532" y="12227"/>
                  </a:lnTo>
                  <a:lnTo>
                    <a:pt x="20654" y="12076"/>
                  </a:lnTo>
                  <a:lnTo>
                    <a:pt x="20746" y="11925"/>
                  </a:lnTo>
                  <a:lnTo>
                    <a:pt x="20807" y="11641"/>
                  </a:lnTo>
                  <a:lnTo>
                    <a:pt x="20807" y="699"/>
                  </a:lnTo>
                  <a:lnTo>
                    <a:pt x="20746" y="425"/>
                  </a:lnTo>
                  <a:lnTo>
                    <a:pt x="20654" y="255"/>
                  </a:lnTo>
                  <a:lnTo>
                    <a:pt x="20532" y="85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6" name="도형"/>
            <p:cNvSpPr/>
            <p:nvPr/>
          </p:nvSpPr>
          <p:spPr>
            <a:xfrm>
              <a:off x="0" y="6857"/>
              <a:ext cx="61976" cy="9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4" y="0"/>
                  </a:moveTo>
                  <a:lnTo>
                    <a:pt x="0" y="0"/>
                  </a:lnTo>
                  <a:lnTo>
                    <a:pt x="0" y="21214"/>
                  </a:lnTo>
                  <a:lnTo>
                    <a:pt x="89" y="21395"/>
                  </a:lnTo>
                  <a:lnTo>
                    <a:pt x="266" y="21559"/>
                  </a:lnTo>
                  <a:lnTo>
                    <a:pt x="531" y="21600"/>
                  </a:lnTo>
                  <a:lnTo>
                    <a:pt x="20981" y="21600"/>
                  </a:lnTo>
                  <a:lnTo>
                    <a:pt x="21246" y="21559"/>
                  </a:lnTo>
                  <a:lnTo>
                    <a:pt x="21512" y="21395"/>
                  </a:lnTo>
                  <a:lnTo>
                    <a:pt x="21600" y="21214"/>
                  </a:lnTo>
                  <a:lnTo>
                    <a:pt x="21600" y="19704"/>
                  </a:lnTo>
                  <a:lnTo>
                    <a:pt x="3364" y="19704"/>
                  </a:lnTo>
                  <a:lnTo>
                    <a:pt x="3364" y="10256"/>
                  </a:lnTo>
                  <a:lnTo>
                    <a:pt x="21600" y="10256"/>
                  </a:lnTo>
                  <a:lnTo>
                    <a:pt x="21600" y="8359"/>
                  </a:lnTo>
                  <a:lnTo>
                    <a:pt x="3364" y="8359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7" name="직사각형"/>
            <p:cNvSpPr/>
            <p:nvPr/>
          </p:nvSpPr>
          <p:spPr>
            <a:xfrm>
              <a:off x="386080" y="106730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8" name="도형"/>
            <p:cNvSpPr/>
            <p:nvPr/>
          </p:nvSpPr>
          <p:spPr>
            <a:xfrm>
              <a:off x="406654" y="40233"/>
              <a:ext cx="74151" cy="6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1" y="0"/>
                  </a:moveTo>
                  <a:lnTo>
                    <a:pt x="1036" y="3672"/>
                  </a:lnTo>
                  <a:lnTo>
                    <a:pt x="0" y="5540"/>
                  </a:lnTo>
                  <a:lnTo>
                    <a:pt x="16" y="9978"/>
                  </a:lnTo>
                  <a:lnTo>
                    <a:pt x="10729" y="15470"/>
                  </a:lnTo>
                  <a:lnTo>
                    <a:pt x="10729" y="21600"/>
                  </a:lnTo>
                  <a:lnTo>
                    <a:pt x="13503" y="21600"/>
                  </a:lnTo>
                  <a:lnTo>
                    <a:pt x="13503" y="15470"/>
                  </a:lnTo>
                  <a:lnTo>
                    <a:pt x="16014" y="15233"/>
                  </a:lnTo>
                  <a:lnTo>
                    <a:pt x="18204" y="14763"/>
                  </a:lnTo>
                  <a:lnTo>
                    <a:pt x="20043" y="14073"/>
                  </a:lnTo>
                  <a:lnTo>
                    <a:pt x="21600" y="13123"/>
                  </a:lnTo>
                  <a:lnTo>
                    <a:pt x="9027" y="13123"/>
                  </a:lnTo>
                  <a:lnTo>
                    <a:pt x="6733" y="12628"/>
                  </a:lnTo>
                  <a:lnTo>
                    <a:pt x="5290" y="11638"/>
                  </a:lnTo>
                  <a:lnTo>
                    <a:pt x="3884" y="10649"/>
                  </a:lnTo>
                  <a:lnTo>
                    <a:pt x="3145" y="9339"/>
                  </a:lnTo>
                  <a:lnTo>
                    <a:pt x="3145" y="6083"/>
                  </a:lnTo>
                  <a:lnTo>
                    <a:pt x="3884" y="4789"/>
                  </a:lnTo>
                  <a:lnTo>
                    <a:pt x="5290" y="3832"/>
                  </a:lnTo>
                  <a:lnTo>
                    <a:pt x="6733" y="2874"/>
                  </a:lnTo>
                  <a:lnTo>
                    <a:pt x="9027" y="2395"/>
                  </a:lnTo>
                  <a:lnTo>
                    <a:pt x="21505" y="2395"/>
                  </a:lnTo>
                  <a:lnTo>
                    <a:pt x="21235" y="2203"/>
                  </a:lnTo>
                  <a:lnTo>
                    <a:pt x="19522" y="1239"/>
                  </a:lnTo>
                  <a:lnTo>
                    <a:pt x="17438" y="551"/>
                  </a:lnTo>
                  <a:lnTo>
                    <a:pt x="14987" y="13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9" name="도형"/>
            <p:cNvSpPr/>
            <p:nvPr/>
          </p:nvSpPr>
          <p:spPr>
            <a:xfrm>
              <a:off x="459105" y="47853"/>
              <a:ext cx="31116" cy="34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38" y="0"/>
                  </a:moveTo>
                  <a:lnTo>
                    <a:pt x="0" y="0"/>
                  </a:lnTo>
                  <a:lnTo>
                    <a:pt x="5377" y="964"/>
                  </a:lnTo>
                  <a:lnTo>
                    <a:pt x="8904" y="2893"/>
                  </a:lnTo>
                  <a:lnTo>
                    <a:pt x="12343" y="4821"/>
                  </a:lnTo>
                  <a:lnTo>
                    <a:pt x="14018" y="7425"/>
                  </a:lnTo>
                  <a:lnTo>
                    <a:pt x="14018" y="13982"/>
                  </a:lnTo>
                  <a:lnTo>
                    <a:pt x="12343" y="16618"/>
                  </a:lnTo>
                  <a:lnTo>
                    <a:pt x="8904" y="18610"/>
                  </a:lnTo>
                  <a:lnTo>
                    <a:pt x="5377" y="20603"/>
                  </a:lnTo>
                  <a:lnTo>
                    <a:pt x="0" y="21600"/>
                  </a:lnTo>
                  <a:lnTo>
                    <a:pt x="15063" y="21600"/>
                  </a:lnTo>
                  <a:lnTo>
                    <a:pt x="19396" y="18851"/>
                  </a:lnTo>
                  <a:lnTo>
                    <a:pt x="21600" y="15268"/>
                  </a:lnTo>
                  <a:lnTo>
                    <a:pt x="21600" y="6332"/>
                  </a:lnTo>
                  <a:lnTo>
                    <a:pt x="19131" y="2571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0" name="직사각형"/>
            <p:cNvSpPr/>
            <p:nvPr/>
          </p:nvSpPr>
          <p:spPr>
            <a:xfrm>
              <a:off x="397637" y="21691"/>
              <a:ext cx="10122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1" name="도형"/>
            <p:cNvSpPr/>
            <p:nvPr/>
          </p:nvSpPr>
          <p:spPr>
            <a:xfrm>
              <a:off x="132461" y="6705"/>
              <a:ext cx="60072" cy="53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83"/>
                  </a:lnTo>
                  <a:lnTo>
                    <a:pt x="183" y="248"/>
                  </a:lnTo>
                  <a:lnTo>
                    <a:pt x="91" y="414"/>
                  </a:lnTo>
                  <a:lnTo>
                    <a:pt x="0" y="724"/>
                  </a:lnTo>
                  <a:lnTo>
                    <a:pt x="0" y="20917"/>
                  </a:lnTo>
                  <a:lnTo>
                    <a:pt x="91" y="21238"/>
                  </a:lnTo>
                  <a:lnTo>
                    <a:pt x="183" y="21383"/>
                  </a:lnTo>
                  <a:lnTo>
                    <a:pt x="320" y="2152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28"/>
                  </a:lnTo>
                  <a:lnTo>
                    <a:pt x="21508" y="21238"/>
                  </a:lnTo>
                  <a:lnTo>
                    <a:pt x="21600" y="20917"/>
                  </a:lnTo>
                  <a:lnTo>
                    <a:pt x="21600" y="18435"/>
                  </a:lnTo>
                  <a:lnTo>
                    <a:pt x="3288" y="18435"/>
                  </a:lnTo>
                  <a:lnTo>
                    <a:pt x="3288" y="3165"/>
                  </a:lnTo>
                  <a:lnTo>
                    <a:pt x="21600" y="3165"/>
                  </a:lnTo>
                  <a:lnTo>
                    <a:pt x="21600" y="724"/>
                  </a:lnTo>
                  <a:lnTo>
                    <a:pt x="21508" y="414"/>
                  </a:lnTo>
                  <a:lnTo>
                    <a:pt x="21235" y="83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2" name="직사각형"/>
            <p:cNvSpPr/>
            <p:nvPr/>
          </p:nvSpPr>
          <p:spPr>
            <a:xfrm>
              <a:off x="422021" y="2107"/>
              <a:ext cx="5232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3" name="직사각형"/>
            <p:cNvSpPr/>
            <p:nvPr/>
          </p:nvSpPr>
          <p:spPr>
            <a:xfrm>
              <a:off x="222503" y="0"/>
              <a:ext cx="12701" cy="687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4" name="직사각형"/>
            <p:cNvSpPr/>
            <p:nvPr/>
          </p:nvSpPr>
          <p:spPr>
            <a:xfrm>
              <a:off x="88963" y="0"/>
              <a:ext cx="12701" cy="1353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5" name="도형"/>
            <p:cNvSpPr/>
            <p:nvPr/>
          </p:nvSpPr>
          <p:spPr>
            <a:xfrm>
              <a:off x="52323" y="5029"/>
              <a:ext cx="313946" cy="8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406"/>
                  </a:moveTo>
                  <a:lnTo>
                    <a:pt x="18148" y="8406"/>
                  </a:lnTo>
                  <a:lnTo>
                    <a:pt x="18148" y="14928"/>
                  </a:lnTo>
                  <a:lnTo>
                    <a:pt x="18769" y="14928"/>
                  </a:lnTo>
                  <a:lnTo>
                    <a:pt x="18769" y="9311"/>
                  </a:lnTo>
                  <a:lnTo>
                    <a:pt x="21600" y="9311"/>
                  </a:lnTo>
                  <a:lnTo>
                    <a:pt x="21600" y="8406"/>
                  </a:lnTo>
                  <a:close/>
                  <a:moveTo>
                    <a:pt x="9647" y="2337"/>
                  </a:moveTo>
                  <a:lnTo>
                    <a:pt x="9026" y="2337"/>
                  </a:lnTo>
                  <a:lnTo>
                    <a:pt x="9026" y="11610"/>
                  </a:lnTo>
                  <a:lnTo>
                    <a:pt x="9647" y="11610"/>
                  </a:lnTo>
                  <a:lnTo>
                    <a:pt x="9647" y="2337"/>
                  </a:lnTo>
                  <a:close/>
                  <a:moveTo>
                    <a:pt x="18769" y="0"/>
                  </a:moveTo>
                  <a:lnTo>
                    <a:pt x="18148" y="0"/>
                  </a:lnTo>
                  <a:lnTo>
                    <a:pt x="18148" y="6446"/>
                  </a:lnTo>
                  <a:lnTo>
                    <a:pt x="18769" y="6446"/>
                  </a:lnTo>
                  <a:lnTo>
                    <a:pt x="18769" y="0"/>
                  </a:lnTo>
                  <a:close/>
                  <a:moveTo>
                    <a:pt x="664" y="11460"/>
                  </a:moveTo>
                  <a:lnTo>
                    <a:pt x="0" y="11460"/>
                  </a:lnTo>
                  <a:lnTo>
                    <a:pt x="0" y="21600"/>
                  </a:lnTo>
                  <a:lnTo>
                    <a:pt x="664" y="21600"/>
                  </a:lnTo>
                  <a:lnTo>
                    <a:pt x="664" y="11460"/>
                  </a:lnTo>
                  <a:close/>
                  <a:moveTo>
                    <a:pt x="664" y="452"/>
                  </a:moveTo>
                  <a:lnTo>
                    <a:pt x="0" y="452"/>
                  </a:lnTo>
                  <a:lnTo>
                    <a:pt x="0" y="9424"/>
                  </a:lnTo>
                  <a:lnTo>
                    <a:pt x="664" y="9424"/>
                  </a:lnTo>
                  <a:lnTo>
                    <a:pt x="664" y="452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17" name="object 148"/>
          <p:cNvSpPr/>
          <p:nvPr/>
        </p:nvSpPr>
        <p:spPr>
          <a:xfrm>
            <a:off x="6009513" y="6183312"/>
            <a:ext cx="89789" cy="42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434"/>
                </a:lnTo>
                <a:lnTo>
                  <a:pt x="21600" y="17434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497"/>
                </a:lnTo>
                <a:lnTo>
                  <a:pt x="153" y="21292"/>
                </a:lnTo>
                <a:lnTo>
                  <a:pt x="30" y="21086"/>
                </a:lnTo>
                <a:lnTo>
                  <a:pt x="0" y="20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8" name="object 149"/>
          <p:cNvSpPr/>
          <p:nvPr/>
        </p:nvSpPr>
        <p:spPr>
          <a:xfrm>
            <a:off x="5876544" y="6169138"/>
            <a:ext cx="89916" cy="5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9" y="0"/>
                </a:lnTo>
                <a:lnTo>
                  <a:pt x="20532" y="85"/>
                </a:lnTo>
                <a:lnTo>
                  <a:pt x="20654" y="255"/>
                </a:lnTo>
                <a:lnTo>
                  <a:pt x="20746" y="425"/>
                </a:lnTo>
                <a:lnTo>
                  <a:pt x="20807" y="699"/>
                </a:lnTo>
                <a:lnTo>
                  <a:pt x="20807" y="11641"/>
                </a:lnTo>
                <a:lnTo>
                  <a:pt x="20746" y="11924"/>
                </a:lnTo>
                <a:lnTo>
                  <a:pt x="20654" y="12076"/>
                </a:lnTo>
                <a:lnTo>
                  <a:pt x="20532" y="12227"/>
                </a:lnTo>
                <a:lnTo>
                  <a:pt x="20349" y="12302"/>
                </a:lnTo>
                <a:lnTo>
                  <a:pt x="2379" y="12302"/>
                </a:lnTo>
                <a:lnTo>
                  <a:pt x="2379" y="18652"/>
                </a:lnTo>
                <a:lnTo>
                  <a:pt x="21600" y="18652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524"/>
                </a:lnTo>
                <a:lnTo>
                  <a:pt x="152" y="21373"/>
                </a:lnTo>
                <a:lnTo>
                  <a:pt x="61" y="21222"/>
                </a:lnTo>
                <a:lnTo>
                  <a:pt x="0" y="20939"/>
                </a:lnTo>
                <a:lnTo>
                  <a:pt x="0" y="9940"/>
                </a:lnTo>
                <a:lnTo>
                  <a:pt x="61" y="9666"/>
                </a:lnTo>
                <a:lnTo>
                  <a:pt x="152" y="9496"/>
                </a:lnTo>
                <a:lnTo>
                  <a:pt x="244" y="9326"/>
                </a:lnTo>
                <a:lnTo>
                  <a:pt x="427" y="9241"/>
                </a:lnTo>
                <a:lnTo>
                  <a:pt x="18397" y="9241"/>
                </a:lnTo>
                <a:lnTo>
                  <a:pt x="18397" y="3061"/>
                </a:lnTo>
                <a:lnTo>
                  <a:pt x="0" y="306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9" name="object 150"/>
          <p:cNvSpPr/>
          <p:nvPr/>
        </p:nvSpPr>
        <p:spPr>
          <a:xfrm>
            <a:off x="5739129" y="6144907"/>
            <a:ext cx="42674" cy="4099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0" name="object 151"/>
          <p:cNvSpPr/>
          <p:nvPr/>
        </p:nvSpPr>
        <p:spPr>
          <a:xfrm>
            <a:off x="6146927" y="6141401"/>
            <a:ext cx="61851" cy="34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22" y="0"/>
                </a:moveTo>
                <a:lnTo>
                  <a:pt x="7052" y="0"/>
                </a:lnTo>
                <a:lnTo>
                  <a:pt x="4302" y="964"/>
                </a:lnTo>
                <a:lnTo>
                  <a:pt x="2572" y="2893"/>
                </a:lnTo>
                <a:lnTo>
                  <a:pt x="887" y="4822"/>
                </a:lnTo>
                <a:lnTo>
                  <a:pt x="0" y="7425"/>
                </a:lnTo>
                <a:lnTo>
                  <a:pt x="0" y="13982"/>
                </a:lnTo>
                <a:lnTo>
                  <a:pt x="887" y="16618"/>
                </a:lnTo>
                <a:lnTo>
                  <a:pt x="2572" y="18611"/>
                </a:lnTo>
                <a:lnTo>
                  <a:pt x="4302" y="20603"/>
                </a:lnTo>
                <a:lnTo>
                  <a:pt x="7052" y="21600"/>
                </a:lnTo>
                <a:lnTo>
                  <a:pt x="14548" y="21600"/>
                </a:lnTo>
                <a:lnTo>
                  <a:pt x="17253" y="20603"/>
                </a:lnTo>
                <a:lnTo>
                  <a:pt x="19028" y="18611"/>
                </a:lnTo>
                <a:lnTo>
                  <a:pt x="20757" y="16618"/>
                </a:lnTo>
                <a:lnTo>
                  <a:pt x="21600" y="13982"/>
                </a:lnTo>
                <a:lnTo>
                  <a:pt x="21600" y="7425"/>
                </a:lnTo>
                <a:lnTo>
                  <a:pt x="20757" y="4822"/>
                </a:lnTo>
                <a:lnTo>
                  <a:pt x="19028" y="2893"/>
                </a:lnTo>
                <a:lnTo>
                  <a:pt x="17253" y="964"/>
                </a:lnTo>
                <a:lnTo>
                  <a:pt x="14548" y="0"/>
                </a:lnTo>
                <a:lnTo>
                  <a:pt x="108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1" name="object 152"/>
          <p:cNvSpPr/>
          <p:nvPr/>
        </p:nvSpPr>
        <p:spPr>
          <a:xfrm>
            <a:off x="6115558" y="6133782"/>
            <a:ext cx="124714" cy="7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7421" y="3279"/>
                </a:lnTo>
                <a:lnTo>
                  <a:pt x="18037" y="4947"/>
                </a:lnTo>
                <a:lnTo>
                  <a:pt x="18037" y="8911"/>
                </a:lnTo>
                <a:lnTo>
                  <a:pt x="11592" y="13816"/>
                </a:lnTo>
                <a:lnTo>
                  <a:pt x="11592" y="19290"/>
                </a:lnTo>
                <a:lnTo>
                  <a:pt x="21600" y="1929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290"/>
                </a:lnTo>
                <a:lnTo>
                  <a:pt x="9942" y="19290"/>
                </a:lnTo>
                <a:lnTo>
                  <a:pt x="9942" y="13816"/>
                </a:lnTo>
                <a:lnTo>
                  <a:pt x="3563" y="8882"/>
                </a:lnTo>
                <a:lnTo>
                  <a:pt x="3563" y="4947"/>
                </a:lnTo>
                <a:lnTo>
                  <a:pt x="9113" y="123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2" name="object 153"/>
          <p:cNvSpPr/>
          <p:nvPr/>
        </p:nvSpPr>
        <p:spPr>
          <a:xfrm>
            <a:off x="6003671" y="6132562"/>
            <a:ext cx="41910" cy="2636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3" name="object 154"/>
          <p:cNvSpPr/>
          <p:nvPr/>
        </p:nvSpPr>
        <p:spPr>
          <a:xfrm>
            <a:off x="6122542" y="6121589"/>
            <a:ext cx="110364" cy="1"/>
          </a:xfrm>
          <a:prstGeom prst="line">
            <a:avLst/>
          </a:prstGeom>
          <a:ln w="1739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4" name="object 155"/>
          <p:cNvSpPr/>
          <p:nvPr/>
        </p:nvSpPr>
        <p:spPr>
          <a:xfrm>
            <a:off x="5871083" y="6108026"/>
            <a:ext cx="41910" cy="3749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5" name="object 156"/>
          <p:cNvSpPr/>
          <p:nvPr/>
        </p:nvSpPr>
        <p:spPr>
          <a:xfrm>
            <a:off x="5729478" y="6100405"/>
            <a:ext cx="61977" cy="93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364" y="0"/>
                </a:lnTo>
                <a:lnTo>
                  <a:pt x="3364" y="8359"/>
                </a:lnTo>
                <a:lnTo>
                  <a:pt x="18236" y="8359"/>
                </a:lnTo>
                <a:lnTo>
                  <a:pt x="18236" y="0"/>
                </a:lnTo>
                <a:lnTo>
                  <a:pt x="21600" y="0"/>
                </a:lnTo>
                <a:lnTo>
                  <a:pt x="21600" y="21214"/>
                </a:lnTo>
                <a:lnTo>
                  <a:pt x="21512" y="21395"/>
                </a:lnTo>
                <a:lnTo>
                  <a:pt x="21379" y="21477"/>
                </a:lnTo>
                <a:lnTo>
                  <a:pt x="21246" y="21559"/>
                </a:lnTo>
                <a:lnTo>
                  <a:pt x="20981" y="21600"/>
                </a:lnTo>
                <a:lnTo>
                  <a:pt x="531" y="21600"/>
                </a:lnTo>
                <a:lnTo>
                  <a:pt x="266" y="21559"/>
                </a:lnTo>
                <a:lnTo>
                  <a:pt x="177" y="21477"/>
                </a:lnTo>
                <a:lnTo>
                  <a:pt x="89" y="21395"/>
                </a:lnTo>
                <a:lnTo>
                  <a:pt x="0" y="2121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6" name="object 157"/>
          <p:cNvSpPr/>
          <p:nvPr/>
        </p:nvSpPr>
        <p:spPr>
          <a:xfrm>
            <a:off x="5861939" y="6100254"/>
            <a:ext cx="60072" cy="5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0961" y="0"/>
                </a:lnTo>
                <a:lnTo>
                  <a:pt x="21235" y="83"/>
                </a:lnTo>
                <a:lnTo>
                  <a:pt x="21372" y="248"/>
                </a:lnTo>
                <a:lnTo>
                  <a:pt x="21508" y="414"/>
                </a:lnTo>
                <a:lnTo>
                  <a:pt x="21600" y="724"/>
                </a:lnTo>
                <a:lnTo>
                  <a:pt x="21600" y="20917"/>
                </a:lnTo>
                <a:lnTo>
                  <a:pt x="21508" y="21238"/>
                </a:lnTo>
                <a:lnTo>
                  <a:pt x="21372" y="21383"/>
                </a:lnTo>
                <a:lnTo>
                  <a:pt x="21235" y="21528"/>
                </a:lnTo>
                <a:lnTo>
                  <a:pt x="20961" y="21600"/>
                </a:lnTo>
                <a:lnTo>
                  <a:pt x="593" y="21600"/>
                </a:lnTo>
                <a:lnTo>
                  <a:pt x="319" y="21528"/>
                </a:lnTo>
                <a:lnTo>
                  <a:pt x="183" y="21383"/>
                </a:lnTo>
                <a:lnTo>
                  <a:pt x="91" y="21238"/>
                </a:lnTo>
                <a:lnTo>
                  <a:pt x="0" y="20917"/>
                </a:lnTo>
                <a:lnTo>
                  <a:pt x="0" y="724"/>
                </a:lnTo>
                <a:lnTo>
                  <a:pt x="91" y="414"/>
                </a:lnTo>
                <a:lnTo>
                  <a:pt x="183" y="248"/>
                </a:lnTo>
                <a:lnTo>
                  <a:pt x="319" y="83"/>
                </a:lnTo>
                <a:lnTo>
                  <a:pt x="593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7" name="object 158"/>
          <p:cNvSpPr/>
          <p:nvPr/>
        </p:nvSpPr>
        <p:spPr>
          <a:xfrm>
            <a:off x="6151498" y="6095656"/>
            <a:ext cx="52326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8" name="object 159"/>
          <p:cNvSpPr/>
          <p:nvPr/>
        </p:nvSpPr>
        <p:spPr>
          <a:xfrm>
            <a:off x="5994527" y="6093547"/>
            <a:ext cx="101220" cy="10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9150"/>
                </a:lnTo>
                <a:lnTo>
                  <a:pt x="12819" y="9150"/>
                </a:lnTo>
                <a:lnTo>
                  <a:pt x="12819" y="15358"/>
                </a:lnTo>
                <a:lnTo>
                  <a:pt x="12765" y="15527"/>
                </a:lnTo>
                <a:lnTo>
                  <a:pt x="12684" y="15603"/>
                </a:lnTo>
                <a:lnTo>
                  <a:pt x="12602" y="15680"/>
                </a:lnTo>
                <a:lnTo>
                  <a:pt x="12440" y="15718"/>
                </a:lnTo>
                <a:lnTo>
                  <a:pt x="325" y="15718"/>
                </a:lnTo>
                <a:lnTo>
                  <a:pt x="163" y="15680"/>
                </a:lnTo>
                <a:lnTo>
                  <a:pt x="108" y="15603"/>
                </a:lnTo>
                <a:lnTo>
                  <a:pt x="27" y="15527"/>
                </a:lnTo>
                <a:lnTo>
                  <a:pt x="0" y="15358"/>
                </a:lnTo>
                <a:lnTo>
                  <a:pt x="0" y="1078"/>
                </a:lnTo>
                <a:lnTo>
                  <a:pt x="1951" y="1078"/>
                </a:lnTo>
                <a:lnTo>
                  <a:pt x="1951" y="6666"/>
                </a:lnTo>
                <a:lnTo>
                  <a:pt x="10895" y="6666"/>
                </a:lnTo>
                <a:lnTo>
                  <a:pt x="10895" y="1078"/>
                </a:lnTo>
                <a:lnTo>
                  <a:pt x="12819" y="1078"/>
                </a:lnTo>
                <a:lnTo>
                  <a:pt x="12819" y="7385"/>
                </a:lnTo>
                <a:lnTo>
                  <a:pt x="19513" y="7385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9" name="object 160"/>
          <p:cNvSpPr/>
          <p:nvPr/>
        </p:nvSpPr>
        <p:spPr>
          <a:xfrm>
            <a:off x="5951980" y="6093547"/>
            <a:ext cx="12701" cy="68734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0" name="object 161"/>
          <p:cNvSpPr/>
          <p:nvPr/>
        </p:nvSpPr>
        <p:spPr>
          <a:xfrm>
            <a:off x="5824790" y="6088976"/>
            <a:ext cx="1" cy="14447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1" name="object 162"/>
          <p:cNvSpPr/>
          <p:nvPr/>
        </p:nvSpPr>
        <p:spPr>
          <a:xfrm>
            <a:off x="6302375" y="6088976"/>
            <a:ext cx="245237" cy="146914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2" name="object 163"/>
          <p:cNvSpPr/>
          <p:nvPr/>
        </p:nvSpPr>
        <p:spPr>
          <a:xfrm>
            <a:off x="6606158" y="6082576"/>
            <a:ext cx="297816" cy="155144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3" name="object 164"/>
          <p:cNvSpPr/>
          <p:nvPr/>
        </p:nvSpPr>
        <p:spPr>
          <a:xfrm>
            <a:off x="1421637" y="800100"/>
            <a:ext cx="2843278" cy="50546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4" name="object 165"/>
          <p:cNvSpPr/>
          <p:nvPr/>
        </p:nvSpPr>
        <p:spPr>
          <a:xfrm>
            <a:off x="4506467" y="774191"/>
            <a:ext cx="3470148" cy="2519173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5" name="object 166"/>
          <p:cNvSpPr/>
          <p:nvPr/>
        </p:nvSpPr>
        <p:spPr>
          <a:xfrm>
            <a:off x="4532884" y="800100"/>
            <a:ext cx="3364103" cy="241300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6" name="object 167"/>
          <p:cNvSpPr/>
          <p:nvPr/>
        </p:nvSpPr>
        <p:spPr>
          <a:xfrm>
            <a:off x="4506467" y="3413759"/>
            <a:ext cx="3489960" cy="2555749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7" name="object 168"/>
          <p:cNvSpPr/>
          <p:nvPr/>
        </p:nvSpPr>
        <p:spPr>
          <a:xfrm>
            <a:off x="4532884" y="3440022"/>
            <a:ext cx="3383280" cy="2448561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object 2"/>
          <p:cNvSpPr/>
          <p:nvPr/>
        </p:nvSpPr>
        <p:spPr>
          <a:xfrm>
            <a:off x="8297798" y="243687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0" name="object 3"/>
          <p:cNvSpPr/>
          <p:nvPr/>
        </p:nvSpPr>
        <p:spPr>
          <a:xfrm>
            <a:off x="8297798" y="421081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45" name="object 4"/>
          <p:cNvGrpSpPr/>
          <p:nvPr/>
        </p:nvGrpSpPr>
        <p:grpSpPr>
          <a:xfrm>
            <a:off x="8267954" y="1865883"/>
            <a:ext cx="499492" cy="441326"/>
            <a:chOff x="0" y="0"/>
            <a:chExt cx="499490" cy="441325"/>
          </a:xfrm>
        </p:grpSpPr>
        <p:sp>
          <p:nvSpPr>
            <p:cNvPr id="2241" name="도형"/>
            <p:cNvSpPr/>
            <p:nvPr/>
          </p:nvSpPr>
          <p:spPr>
            <a:xfrm>
              <a:off x="0" y="0"/>
              <a:ext cx="244156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5" y="0"/>
                  </a:moveTo>
                  <a:lnTo>
                    <a:pt x="8793" y="247"/>
                  </a:lnTo>
                  <a:lnTo>
                    <a:pt x="4880" y="1517"/>
                  </a:lnTo>
                  <a:lnTo>
                    <a:pt x="2281" y="3531"/>
                  </a:lnTo>
                  <a:lnTo>
                    <a:pt x="762" y="6074"/>
                  </a:lnTo>
                  <a:lnTo>
                    <a:pt x="265" y="7966"/>
                  </a:lnTo>
                  <a:lnTo>
                    <a:pt x="29" y="9868"/>
                  </a:lnTo>
                  <a:lnTo>
                    <a:pt x="0" y="10815"/>
                  </a:lnTo>
                  <a:lnTo>
                    <a:pt x="29" y="11772"/>
                  </a:lnTo>
                  <a:lnTo>
                    <a:pt x="265" y="13688"/>
                  </a:lnTo>
                  <a:lnTo>
                    <a:pt x="762" y="15582"/>
                  </a:lnTo>
                  <a:lnTo>
                    <a:pt x="2281" y="18125"/>
                  </a:lnTo>
                  <a:lnTo>
                    <a:pt x="4899" y="20110"/>
                  </a:lnTo>
                  <a:lnTo>
                    <a:pt x="8827" y="21358"/>
                  </a:lnTo>
                  <a:lnTo>
                    <a:pt x="12325" y="21600"/>
                  </a:lnTo>
                  <a:lnTo>
                    <a:pt x="14169" y="21539"/>
                  </a:lnTo>
                  <a:lnTo>
                    <a:pt x="18662" y="20630"/>
                  </a:lnTo>
                  <a:lnTo>
                    <a:pt x="21600" y="18971"/>
                  </a:lnTo>
                  <a:lnTo>
                    <a:pt x="12325" y="18971"/>
                  </a:lnTo>
                  <a:lnTo>
                    <a:pt x="11226" y="18918"/>
                  </a:lnTo>
                  <a:lnTo>
                    <a:pt x="8070" y="17675"/>
                  </a:lnTo>
                  <a:lnTo>
                    <a:pt x="6418" y="15378"/>
                  </a:lnTo>
                  <a:lnTo>
                    <a:pt x="5887" y="13345"/>
                  </a:lnTo>
                  <a:lnTo>
                    <a:pt x="5751" y="11394"/>
                  </a:lnTo>
                  <a:lnTo>
                    <a:pt x="5751" y="10246"/>
                  </a:lnTo>
                  <a:lnTo>
                    <a:pt x="5887" y="8298"/>
                  </a:lnTo>
                  <a:lnTo>
                    <a:pt x="6418" y="6253"/>
                  </a:lnTo>
                  <a:lnTo>
                    <a:pt x="7539" y="4451"/>
                  </a:lnTo>
                  <a:lnTo>
                    <a:pt x="10252" y="2824"/>
                  </a:lnTo>
                  <a:lnTo>
                    <a:pt x="12325" y="2604"/>
                  </a:lnTo>
                  <a:lnTo>
                    <a:pt x="21510" y="2604"/>
                  </a:lnTo>
                  <a:lnTo>
                    <a:pt x="20859" y="2117"/>
                  </a:lnTo>
                  <a:lnTo>
                    <a:pt x="17337" y="556"/>
                  </a:lnTo>
                  <a:lnTo>
                    <a:pt x="14169" y="62"/>
                  </a:lnTo>
                  <a:lnTo>
                    <a:pt x="123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2" name="도형"/>
            <p:cNvSpPr/>
            <p:nvPr/>
          </p:nvSpPr>
          <p:spPr>
            <a:xfrm>
              <a:off x="139318" y="53212"/>
              <a:ext cx="142622" cy="33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4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0" y="2437"/>
                  </a:lnTo>
                  <a:lnTo>
                    <a:pt x="10370" y="4815"/>
                  </a:lnTo>
                  <a:lnTo>
                    <a:pt x="11386" y="7514"/>
                  </a:lnTo>
                  <a:lnTo>
                    <a:pt x="11746" y="10085"/>
                  </a:lnTo>
                  <a:lnTo>
                    <a:pt x="11771" y="10837"/>
                  </a:lnTo>
                  <a:lnTo>
                    <a:pt x="11746" y="11600"/>
                  </a:lnTo>
                  <a:lnTo>
                    <a:pt x="11386" y="14176"/>
                  </a:lnTo>
                  <a:lnTo>
                    <a:pt x="10370" y="16859"/>
                  </a:lnTo>
                  <a:lnTo>
                    <a:pt x="8290" y="19229"/>
                  </a:lnTo>
                  <a:lnTo>
                    <a:pt x="3505" y="21322"/>
                  </a:lnTo>
                  <a:lnTo>
                    <a:pt x="0" y="21600"/>
                  </a:lnTo>
                  <a:lnTo>
                    <a:pt x="15878" y="21600"/>
                  </a:lnTo>
                  <a:lnTo>
                    <a:pt x="19448" y="18304"/>
                  </a:lnTo>
                  <a:lnTo>
                    <a:pt x="20715" y="15890"/>
                  </a:lnTo>
                  <a:lnTo>
                    <a:pt x="21381" y="13364"/>
                  </a:lnTo>
                  <a:lnTo>
                    <a:pt x="21600" y="10837"/>
                  </a:lnTo>
                  <a:lnTo>
                    <a:pt x="21545" y="9586"/>
                  </a:lnTo>
                  <a:lnTo>
                    <a:pt x="21105" y="7076"/>
                  </a:lnTo>
                  <a:lnTo>
                    <a:pt x="20175" y="4579"/>
                  </a:lnTo>
                  <a:lnTo>
                    <a:pt x="17445" y="1222"/>
                  </a:lnTo>
                  <a:lnTo>
                    <a:pt x="16144" y="242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3" name="직사각형"/>
            <p:cNvSpPr/>
            <p:nvPr/>
          </p:nvSpPr>
          <p:spPr>
            <a:xfrm>
              <a:off x="436371" y="95629"/>
              <a:ext cx="63120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4" name="도형"/>
            <p:cNvSpPr/>
            <p:nvPr/>
          </p:nvSpPr>
          <p:spPr>
            <a:xfrm>
              <a:off x="351280" y="17398"/>
              <a:ext cx="148211" cy="12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16" y="1851"/>
                  </a:lnTo>
                  <a:lnTo>
                    <a:pt x="10254" y="3580"/>
                  </a:lnTo>
                  <a:lnTo>
                    <a:pt x="5458" y="8039"/>
                  </a:lnTo>
                  <a:lnTo>
                    <a:pt x="0" y="11508"/>
                  </a:lnTo>
                  <a:lnTo>
                    <a:pt x="0" y="21600"/>
                  </a:lnTo>
                  <a:lnTo>
                    <a:pt x="5028" y="18524"/>
                  </a:lnTo>
                  <a:lnTo>
                    <a:pt x="10277" y="15036"/>
                  </a:lnTo>
                  <a:lnTo>
                    <a:pt x="12401" y="13426"/>
                  </a:lnTo>
                  <a:lnTo>
                    <a:pt x="21600" y="13426"/>
                  </a:lnTo>
                  <a:lnTo>
                    <a:pt x="21600" y="1635"/>
                  </a:lnTo>
                  <a:lnTo>
                    <a:pt x="21433" y="959"/>
                  </a:lnTo>
                  <a:lnTo>
                    <a:pt x="21119" y="567"/>
                  </a:lnTo>
                  <a:lnTo>
                    <a:pt x="20785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46" name="object 5"/>
          <p:cNvSpPr/>
          <p:nvPr/>
        </p:nvSpPr>
        <p:spPr>
          <a:xfrm>
            <a:off x="8332851" y="1919097"/>
            <a:ext cx="152147" cy="334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66" y="0"/>
                </a:moveTo>
                <a:lnTo>
                  <a:pt x="4724" y="1157"/>
                </a:lnTo>
                <a:lnTo>
                  <a:pt x="1587" y="3970"/>
                </a:lnTo>
                <a:lnTo>
                  <a:pt x="410" y="6587"/>
                </a:lnTo>
                <a:lnTo>
                  <a:pt x="63" y="9280"/>
                </a:lnTo>
                <a:lnTo>
                  <a:pt x="0" y="10837"/>
                </a:lnTo>
                <a:lnTo>
                  <a:pt x="16" y="11600"/>
                </a:lnTo>
                <a:lnTo>
                  <a:pt x="234" y="14176"/>
                </a:lnTo>
                <a:lnTo>
                  <a:pt x="1086" y="16859"/>
                </a:lnTo>
                <a:lnTo>
                  <a:pt x="2885" y="19229"/>
                </a:lnTo>
                <a:lnTo>
                  <a:pt x="7239" y="21322"/>
                </a:lnTo>
                <a:lnTo>
                  <a:pt x="10566" y="21600"/>
                </a:lnTo>
                <a:lnTo>
                  <a:pt x="12300" y="21531"/>
                </a:lnTo>
                <a:lnTo>
                  <a:pt x="17431" y="19891"/>
                </a:lnTo>
                <a:lnTo>
                  <a:pt x="20286" y="16859"/>
                </a:lnTo>
                <a:lnTo>
                  <a:pt x="21239" y="14176"/>
                </a:lnTo>
                <a:lnTo>
                  <a:pt x="21577" y="11600"/>
                </a:lnTo>
                <a:lnTo>
                  <a:pt x="21600" y="10837"/>
                </a:lnTo>
                <a:lnTo>
                  <a:pt x="21577" y="10085"/>
                </a:lnTo>
                <a:lnTo>
                  <a:pt x="21239" y="7514"/>
                </a:lnTo>
                <a:lnTo>
                  <a:pt x="20286" y="4815"/>
                </a:lnTo>
                <a:lnTo>
                  <a:pt x="18336" y="2437"/>
                </a:lnTo>
                <a:lnTo>
                  <a:pt x="13851" y="289"/>
                </a:lnTo>
                <a:lnTo>
                  <a:pt x="105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7" name="object 6"/>
          <p:cNvSpPr/>
          <p:nvPr/>
        </p:nvSpPr>
        <p:spPr>
          <a:xfrm>
            <a:off x="8619235" y="1883281"/>
            <a:ext cx="148210" cy="41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19" y="173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401" y="21600"/>
                </a:lnTo>
                <a:lnTo>
                  <a:pt x="12401" y="4089"/>
                </a:lnTo>
                <a:lnTo>
                  <a:pt x="12054" y="4183"/>
                </a:lnTo>
                <a:lnTo>
                  <a:pt x="7087" y="5239"/>
                </a:lnTo>
                <a:lnTo>
                  <a:pt x="0" y="6578"/>
                </a:lnTo>
                <a:lnTo>
                  <a:pt x="0" y="3505"/>
                </a:lnTo>
                <a:lnTo>
                  <a:pt x="1912" y="3185"/>
                </a:lnTo>
                <a:lnTo>
                  <a:pt x="3732" y="2833"/>
                </a:lnTo>
                <a:lnTo>
                  <a:pt x="8678" y="1579"/>
                </a:lnTo>
                <a:lnTo>
                  <a:pt x="11816" y="564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8" name="object 7"/>
          <p:cNvSpPr/>
          <p:nvPr/>
        </p:nvSpPr>
        <p:spPr>
          <a:xfrm>
            <a:off x="8267954" y="1865883"/>
            <a:ext cx="281941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4" y="0"/>
                </a:moveTo>
                <a:lnTo>
                  <a:pt x="13716" y="247"/>
                </a:lnTo>
                <a:lnTo>
                  <a:pt x="17170" y="1517"/>
                </a:lnTo>
                <a:lnTo>
                  <a:pt x="19498" y="3531"/>
                </a:lnTo>
                <a:lnTo>
                  <a:pt x="20879" y="6074"/>
                </a:lnTo>
                <a:lnTo>
                  <a:pt x="21350" y="7966"/>
                </a:lnTo>
                <a:lnTo>
                  <a:pt x="21572" y="9868"/>
                </a:lnTo>
                <a:lnTo>
                  <a:pt x="21600" y="10815"/>
                </a:lnTo>
                <a:lnTo>
                  <a:pt x="21572" y="11772"/>
                </a:lnTo>
                <a:lnTo>
                  <a:pt x="21350" y="13688"/>
                </a:lnTo>
                <a:lnTo>
                  <a:pt x="20879" y="15582"/>
                </a:lnTo>
                <a:lnTo>
                  <a:pt x="19498" y="18125"/>
                </a:lnTo>
                <a:lnTo>
                  <a:pt x="17170" y="20110"/>
                </a:lnTo>
                <a:lnTo>
                  <a:pt x="13716" y="21358"/>
                </a:lnTo>
                <a:lnTo>
                  <a:pt x="10674" y="21600"/>
                </a:lnTo>
                <a:lnTo>
                  <a:pt x="9081" y="21539"/>
                </a:lnTo>
                <a:lnTo>
                  <a:pt x="5235" y="20630"/>
                </a:lnTo>
                <a:lnTo>
                  <a:pt x="2612" y="18856"/>
                </a:lnTo>
                <a:lnTo>
                  <a:pt x="1006" y="16473"/>
                </a:lnTo>
                <a:lnTo>
                  <a:pt x="409" y="14644"/>
                </a:lnTo>
                <a:lnTo>
                  <a:pt x="102" y="12730"/>
                </a:lnTo>
                <a:lnTo>
                  <a:pt x="0" y="10815"/>
                </a:lnTo>
                <a:lnTo>
                  <a:pt x="26" y="9868"/>
                </a:lnTo>
                <a:lnTo>
                  <a:pt x="230" y="7966"/>
                </a:lnTo>
                <a:lnTo>
                  <a:pt x="660" y="6074"/>
                </a:lnTo>
                <a:lnTo>
                  <a:pt x="1975" y="3531"/>
                </a:lnTo>
                <a:lnTo>
                  <a:pt x="4226" y="1517"/>
                </a:lnTo>
                <a:lnTo>
                  <a:pt x="7615" y="247"/>
                </a:lnTo>
                <a:lnTo>
                  <a:pt x="1067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9" name="object 8"/>
          <p:cNvSpPr/>
          <p:nvPr/>
        </p:nvSpPr>
        <p:spPr>
          <a:xfrm>
            <a:off x="8896222" y="2063113"/>
            <a:ext cx="113411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0" name="object 9"/>
          <p:cNvSpPr/>
          <p:nvPr/>
        </p:nvSpPr>
        <p:spPr>
          <a:xfrm>
            <a:off x="8394317" y="2672207"/>
            <a:ext cx="690500" cy="1470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1" name="object 10"/>
          <p:cNvSpPr/>
          <p:nvPr/>
        </p:nvSpPr>
        <p:spPr>
          <a:xfrm>
            <a:off x="9152255" y="2672207"/>
            <a:ext cx="466852" cy="14884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2" name="object 11"/>
          <p:cNvSpPr/>
          <p:nvPr/>
        </p:nvSpPr>
        <p:spPr>
          <a:xfrm>
            <a:off x="9683242" y="2672207"/>
            <a:ext cx="650622" cy="14884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66" name="object 12"/>
          <p:cNvGrpSpPr/>
          <p:nvPr/>
        </p:nvGrpSpPr>
        <p:grpSpPr>
          <a:xfrm>
            <a:off x="10407267" y="2676779"/>
            <a:ext cx="512318" cy="136272"/>
            <a:chOff x="0" y="0"/>
            <a:chExt cx="512316" cy="136271"/>
          </a:xfrm>
        </p:grpSpPr>
        <p:sp>
          <p:nvSpPr>
            <p:cNvPr id="2253" name="직사각형"/>
            <p:cNvSpPr/>
            <p:nvPr/>
          </p:nvSpPr>
          <p:spPr>
            <a:xfrm>
              <a:off x="255014" y="104901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4" name="도형"/>
            <p:cNvSpPr/>
            <p:nvPr/>
          </p:nvSpPr>
          <p:spPr>
            <a:xfrm>
              <a:off x="145922" y="91440"/>
              <a:ext cx="88392" cy="44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34" y="0"/>
                  </a:moveTo>
                  <a:lnTo>
                    <a:pt x="0" y="0"/>
                  </a:lnTo>
                  <a:lnTo>
                    <a:pt x="0" y="3977"/>
                  </a:lnTo>
                  <a:lnTo>
                    <a:pt x="19241" y="3977"/>
                  </a:lnTo>
                  <a:lnTo>
                    <a:pt x="19241" y="21600"/>
                  </a:lnTo>
                  <a:lnTo>
                    <a:pt x="21600" y="21600"/>
                  </a:lnTo>
                  <a:lnTo>
                    <a:pt x="21600" y="979"/>
                  </a:lnTo>
                  <a:lnTo>
                    <a:pt x="21538" y="612"/>
                  </a:lnTo>
                  <a:lnTo>
                    <a:pt x="21414" y="367"/>
                  </a:lnTo>
                  <a:lnTo>
                    <a:pt x="21321" y="122"/>
                  </a:lnTo>
                  <a:lnTo>
                    <a:pt x="2113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5" name="도형"/>
            <p:cNvSpPr/>
            <p:nvPr/>
          </p:nvSpPr>
          <p:spPr>
            <a:xfrm>
              <a:off x="13969" y="75565"/>
              <a:ext cx="87377" cy="5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13" y="0"/>
                  </a:moveTo>
                  <a:lnTo>
                    <a:pt x="0" y="0"/>
                  </a:lnTo>
                  <a:lnTo>
                    <a:pt x="0" y="3072"/>
                  </a:lnTo>
                  <a:lnTo>
                    <a:pt x="18335" y="3072"/>
                  </a:lnTo>
                  <a:lnTo>
                    <a:pt x="18335" y="9264"/>
                  </a:lnTo>
                  <a:lnTo>
                    <a:pt x="440" y="9264"/>
                  </a:lnTo>
                  <a:lnTo>
                    <a:pt x="251" y="9358"/>
                  </a:lnTo>
                  <a:lnTo>
                    <a:pt x="125" y="9500"/>
                  </a:lnTo>
                  <a:lnTo>
                    <a:pt x="31" y="9689"/>
                  </a:lnTo>
                  <a:lnTo>
                    <a:pt x="31" y="21222"/>
                  </a:lnTo>
                  <a:lnTo>
                    <a:pt x="125" y="21411"/>
                  </a:lnTo>
                  <a:lnTo>
                    <a:pt x="251" y="21552"/>
                  </a:lnTo>
                  <a:lnTo>
                    <a:pt x="440" y="21600"/>
                  </a:lnTo>
                  <a:lnTo>
                    <a:pt x="21600" y="21600"/>
                  </a:lnTo>
                  <a:lnTo>
                    <a:pt x="21600" y="18670"/>
                  </a:lnTo>
                  <a:lnTo>
                    <a:pt x="2386" y="18670"/>
                  </a:lnTo>
                  <a:lnTo>
                    <a:pt x="2386" y="12336"/>
                  </a:lnTo>
                  <a:lnTo>
                    <a:pt x="20313" y="12336"/>
                  </a:lnTo>
                  <a:lnTo>
                    <a:pt x="20501" y="12242"/>
                  </a:lnTo>
                  <a:lnTo>
                    <a:pt x="20626" y="12099"/>
                  </a:lnTo>
                  <a:lnTo>
                    <a:pt x="20721" y="11958"/>
                  </a:lnTo>
                  <a:lnTo>
                    <a:pt x="20784" y="11674"/>
                  </a:lnTo>
                  <a:lnTo>
                    <a:pt x="20784" y="709"/>
                  </a:lnTo>
                  <a:lnTo>
                    <a:pt x="20721" y="425"/>
                  </a:lnTo>
                  <a:lnTo>
                    <a:pt x="20501" y="95"/>
                  </a:lnTo>
                  <a:lnTo>
                    <a:pt x="2031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6" name="도형"/>
            <p:cNvSpPr/>
            <p:nvPr/>
          </p:nvSpPr>
          <p:spPr>
            <a:xfrm>
              <a:off x="270381" y="3047"/>
              <a:ext cx="78554" cy="7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77" y="0"/>
                  </a:moveTo>
                  <a:lnTo>
                    <a:pt x="11000" y="0"/>
                  </a:lnTo>
                  <a:lnTo>
                    <a:pt x="9219" y="263"/>
                  </a:lnTo>
                  <a:lnTo>
                    <a:pt x="7648" y="750"/>
                  </a:lnTo>
                  <a:lnTo>
                    <a:pt x="6041" y="1275"/>
                  </a:lnTo>
                  <a:lnTo>
                    <a:pt x="4680" y="1988"/>
                  </a:lnTo>
                  <a:lnTo>
                    <a:pt x="3562" y="2925"/>
                  </a:lnTo>
                  <a:lnTo>
                    <a:pt x="2410" y="3863"/>
                  </a:lnTo>
                  <a:lnTo>
                    <a:pt x="1537" y="4987"/>
                  </a:lnTo>
                  <a:lnTo>
                    <a:pt x="943" y="6338"/>
                  </a:lnTo>
                  <a:lnTo>
                    <a:pt x="314" y="7650"/>
                  </a:lnTo>
                  <a:lnTo>
                    <a:pt x="0" y="9150"/>
                  </a:lnTo>
                  <a:lnTo>
                    <a:pt x="0" y="12487"/>
                  </a:lnTo>
                  <a:lnTo>
                    <a:pt x="314" y="13987"/>
                  </a:lnTo>
                  <a:lnTo>
                    <a:pt x="977" y="15412"/>
                  </a:lnTo>
                  <a:lnTo>
                    <a:pt x="1537" y="16650"/>
                  </a:lnTo>
                  <a:lnTo>
                    <a:pt x="2410" y="17775"/>
                  </a:lnTo>
                  <a:lnTo>
                    <a:pt x="3562" y="18712"/>
                  </a:lnTo>
                  <a:lnTo>
                    <a:pt x="4680" y="19650"/>
                  </a:lnTo>
                  <a:lnTo>
                    <a:pt x="6041" y="20362"/>
                  </a:lnTo>
                  <a:lnTo>
                    <a:pt x="9219" y="21337"/>
                  </a:lnTo>
                  <a:lnTo>
                    <a:pt x="11000" y="21600"/>
                  </a:lnTo>
                  <a:lnTo>
                    <a:pt x="14877" y="21600"/>
                  </a:lnTo>
                  <a:lnTo>
                    <a:pt x="16658" y="21337"/>
                  </a:lnTo>
                  <a:lnTo>
                    <a:pt x="19836" y="20362"/>
                  </a:lnTo>
                  <a:lnTo>
                    <a:pt x="21198" y="19650"/>
                  </a:lnTo>
                  <a:lnTo>
                    <a:pt x="21600" y="19312"/>
                  </a:lnTo>
                  <a:lnTo>
                    <a:pt x="11454" y="19312"/>
                  </a:lnTo>
                  <a:lnTo>
                    <a:pt x="10057" y="19125"/>
                  </a:lnTo>
                  <a:lnTo>
                    <a:pt x="8835" y="18712"/>
                  </a:lnTo>
                  <a:lnTo>
                    <a:pt x="7578" y="18337"/>
                  </a:lnTo>
                  <a:lnTo>
                    <a:pt x="6530" y="17775"/>
                  </a:lnTo>
                  <a:lnTo>
                    <a:pt x="4714" y="16275"/>
                  </a:lnTo>
                  <a:lnTo>
                    <a:pt x="4016" y="15412"/>
                  </a:lnTo>
                  <a:lnTo>
                    <a:pt x="3038" y="13312"/>
                  </a:lnTo>
                  <a:lnTo>
                    <a:pt x="2759" y="12112"/>
                  </a:lnTo>
                  <a:lnTo>
                    <a:pt x="2759" y="9525"/>
                  </a:lnTo>
                  <a:lnTo>
                    <a:pt x="11454" y="2288"/>
                  </a:lnTo>
                  <a:lnTo>
                    <a:pt x="21555" y="2288"/>
                  </a:lnTo>
                  <a:lnTo>
                    <a:pt x="21198" y="1988"/>
                  </a:lnTo>
                  <a:lnTo>
                    <a:pt x="19836" y="1275"/>
                  </a:lnTo>
                  <a:lnTo>
                    <a:pt x="18229" y="750"/>
                  </a:lnTo>
                  <a:lnTo>
                    <a:pt x="16658" y="263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7" name="도형"/>
            <p:cNvSpPr/>
            <p:nvPr/>
          </p:nvSpPr>
          <p:spPr>
            <a:xfrm>
              <a:off x="322832" y="10795"/>
              <a:ext cx="41784" cy="5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09" y="0"/>
                  </a:moveTo>
                  <a:lnTo>
                    <a:pt x="0" y="0"/>
                  </a:lnTo>
                  <a:lnTo>
                    <a:pt x="2560" y="285"/>
                  </a:lnTo>
                  <a:lnTo>
                    <a:pt x="4924" y="761"/>
                  </a:lnTo>
                  <a:lnTo>
                    <a:pt x="16413" y="9182"/>
                  </a:lnTo>
                  <a:lnTo>
                    <a:pt x="16413" y="12465"/>
                  </a:lnTo>
                  <a:lnTo>
                    <a:pt x="4924" y="20839"/>
                  </a:lnTo>
                  <a:lnTo>
                    <a:pt x="2560" y="21362"/>
                  </a:lnTo>
                  <a:lnTo>
                    <a:pt x="0" y="21600"/>
                  </a:lnTo>
                  <a:lnTo>
                    <a:pt x="13494" y="21600"/>
                  </a:lnTo>
                  <a:lnTo>
                    <a:pt x="21600" y="12941"/>
                  </a:lnTo>
                  <a:lnTo>
                    <a:pt x="21600" y="8707"/>
                  </a:lnTo>
                  <a:lnTo>
                    <a:pt x="21010" y="6804"/>
                  </a:lnTo>
                  <a:lnTo>
                    <a:pt x="19827" y="5138"/>
                  </a:lnTo>
                  <a:lnTo>
                    <a:pt x="18646" y="3425"/>
                  </a:lnTo>
                  <a:lnTo>
                    <a:pt x="16939" y="1998"/>
                  </a:lnTo>
                  <a:lnTo>
                    <a:pt x="1340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8" name="직사각형"/>
            <p:cNvSpPr/>
            <p:nvPr/>
          </p:nvSpPr>
          <p:spPr>
            <a:xfrm>
              <a:off x="387602" y="106616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9" name="직사각형"/>
            <p:cNvSpPr/>
            <p:nvPr/>
          </p:nvSpPr>
          <p:spPr>
            <a:xfrm>
              <a:off x="443419" y="81407"/>
              <a:ext cx="12701" cy="2743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0" name="도형"/>
            <p:cNvSpPr/>
            <p:nvPr/>
          </p:nvSpPr>
          <p:spPr>
            <a:xfrm>
              <a:off x="404494" y="6985"/>
              <a:ext cx="93727" cy="7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2" y="0"/>
                  </a:moveTo>
                  <a:lnTo>
                    <a:pt x="0" y="0"/>
                  </a:lnTo>
                  <a:lnTo>
                    <a:pt x="0" y="2322"/>
                  </a:lnTo>
                  <a:lnTo>
                    <a:pt x="18117" y="2322"/>
                  </a:lnTo>
                  <a:lnTo>
                    <a:pt x="18117" y="9731"/>
                  </a:lnTo>
                  <a:lnTo>
                    <a:pt x="527" y="9731"/>
                  </a:lnTo>
                  <a:lnTo>
                    <a:pt x="351" y="9805"/>
                  </a:lnTo>
                  <a:lnTo>
                    <a:pt x="263" y="9952"/>
                  </a:lnTo>
                  <a:lnTo>
                    <a:pt x="146" y="10063"/>
                  </a:lnTo>
                  <a:lnTo>
                    <a:pt x="146" y="21231"/>
                  </a:lnTo>
                  <a:lnTo>
                    <a:pt x="263" y="21379"/>
                  </a:lnTo>
                  <a:lnTo>
                    <a:pt x="351" y="21526"/>
                  </a:lnTo>
                  <a:lnTo>
                    <a:pt x="527" y="21600"/>
                  </a:lnTo>
                  <a:lnTo>
                    <a:pt x="21600" y="21600"/>
                  </a:lnTo>
                  <a:lnTo>
                    <a:pt x="21600" y="19278"/>
                  </a:lnTo>
                  <a:lnTo>
                    <a:pt x="2283" y="19278"/>
                  </a:lnTo>
                  <a:lnTo>
                    <a:pt x="2283" y="12053"/>
                  </a:lnTo>
                  <a:lnTo>
                    <a:pt x="19902" y="12053"/>
                  </a:lnTo>
                  <a:lnTo>
                    <a:pt x="20078" y="11980"/>
                  </a:lnTo>
                  <a:lnTo>
                    <a:pt x="20283" y="11722"/>
                  </a:lnTo>
                  <a:lnTo>
                    <a:pt x="20341" y="11500"/>
                  </a:lnTo>
                  <a:lnTo>
                    <a:pt x="20341" y="590"/>
                  </a:lnTo>
                  <a:lnTo>
                    <a:pt x="20283" y="369"/>
                  </a:lnTo>
                  <a:lnTo>
                    <a:pt x="20195" y="221"/>
                  </a:lnTo>
                  <a:lnTo>
                    <a:pt x="20078" y="73"/>
                  </a:lnTo>
                  <a:lnTo>
                    <a:pt x="19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1" name="도형"/>
            <p:cNvSpPr/>
            <p:nvPr/>
          </p:nvSpPr>
          <p:spPr>
            <a:xfrm>
              <a:off x="0" y="6731"/>
              <a:ext cx="82676" cy="5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92" y="0"/>
                  </a:moveTo>
                  <a:lnTo>
                    <a:pt x="464" y="0"/>
                  </a:lnTo>
                  <a:lnTo>
                    <a:pt x="265" y="104"/>
                  </a:lnTo>
                  <a:lnTo>
                    <a:pt x="66" y="520"/>
                  </a:lnTo>
                  <a:lnTo>
                    <a:pt x="0" y="781"/>
                  </a:lnTo>
                  <a:lnTo>
                    <a:pt x="0" y="20819"/>
                  </a:lnTo>
                  <a:lnTo>
                    <a:pt x="66" y="21132"/>
                  </a:lnTo>
                  <a:lnTo>
                    <a:pt x="166" y="21339"/>
                  </a:lnTo>
                  <a:lnTo>
                    <a:pt x="265" y="21496"/>
                  </a:lnTo>
                  <a:lnTo>
                    <a:pt x="464" y="21600"/>
                  </a:lnTo>
                  <a:lnTo>
                    <a:pt x="5408" y="21600"/>
                  </a:lnTo>
                  <a:lnTo>
                    <a:pt x="8394" y="21444"/>
                  </a:lnTo>
                  <a:lnTo>
                    <a:pt x="9357" y="21339"/>
                  </a:lnTo>
                  <a:lnTo>
                    <a:pt x="11613" y="21236"/>
                  </a:lnTo>
                  <a:lnTo>
                    <a:pt x="15097" y="20767"/>
                  </a:lnTo>
                  <a:lnTo>
                    <a:pt x="17287" y="20350"/>
                  </a:lnTo>
                  <a:lnTo>
                    <a:pt x="18315" y="20091"/>
                  </a:lnTo>
                  <a:lnTo>
                    <a:pt x="19244" y="19830"/>
                  </a:lnTo>
                  <a:lnTo>
                    <a:pt x="20173" y="19622"/>
                  </a:lnTo>
                  <a:lnTo>
                    <a:pt x="20970" y="19362"/>
                  </a:lnTo>
                  <a:lnTo>
                    <a:pt x="21600" y="19102"/>
                  </a:lnTo>
                  <a:lnTo>
                    <a:pt x="21600" y="18165"/>
                  </a:lnTo>
                  <a:lnTo>
                    <a:pt x="2455" y="18165"/>
                  </a:lnTo>
                  <a:lnTo>
                    <a:pt x="2455" y="3227"/>
                  </a:lnTo>
                  <a:lnTo>
                    <a:pt x="16092" y="3227"/>
                  </a:lnTo>
                  <a:lnTo>
                    <a:pt x="1609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2" name="도형"/>
            <p:cNvSpPr/>
            <p:nvPr/>
          </p:nvSpPr>
          <p:spPr>
            <a:xfrm>
              <a:off x="199515" y="0"/>
              <a:ext cx="34926" cy="8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631" y="0"/>
                  </a:lnTo>
                  <a:lnTo>
                    <a:pt x="15631" y="4261"/>
                  </a:lnTo>
                  <a:lnTo>
                    <a:pt x="0" y="4261"/>
                  </a:lnTo>
                  <a:lnTo>
                    <a:pt x="0" y="6311"/>
                  </a:lnTo>
                  <a:lnTo>
                    <a:pt x="15631" y="6311"/>
                  </a:lnTo>
                  <a:lnTo>
                    <a:pt x="15631" y="11060"/>
                  </a:lnTo>
                  <a:lnTo>
                    <a:pt x="0" y="11060"/>
                  </a:lnTo>
                  <a:lnTo>
                    <a:pt x="0" y="13110"/>
                  </a:lnTo>
                  <a:lnTo>
                    <a:pt x="15631" y="13110"/>
                  </a:lnTo>
                  <a:lnTo>
                    <a:pt x="15631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3" name="도형"/>
            <p:cNvSpPr/>
            <p:nvPr/>
          </p:nvSpPr>
          <p:spPr>
            <a:xfrm>
              <a:off x="133222" y="5461"/>
              <a:ext cx="80645" cy="71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7" y="0"/>
                  </a:moveTo>
                  <a:lnTo>
                    <a:pt x="0" y="0"/>
                  </a:lnTo>
                  <a:lnTo>
                    <a:pt x="0" y="2426"/>
                  </a:lnTo>
                  <a:lnTo>
                    <a:pt x="13164" y="2426"/>
                  </a:lnTo>
                  <a:lnTo>
                    <a:pt x="13164" y="9510"/>
                  </a:lnTo>
                  <a:lnTo>
                    <a:pt x="476" y="9510"/>
                  </a:lnTo>
                  <a:lnTo>
                    <a:pt x="272" y="9587"/>
                  </a:lnTo>
                  <a:lnTo>
                    <a:pt x="68" y="9895"/>
                  </a:lnTo>
                  <a:lnTo>
                    <a:pt x="34" y="21138"/>
                  </a:lnTo>
                  <a:lnTo>
                    <a:pt x="68" y="21253"/>
                  </a:lnTo>
                  <a:lnTo>
                    <a:pt x="170" y="21369"/>
                  </a:lnTo>
                  <a:lnTo>
                    <a:pt x="272" y="21523"/>
                  </a:lnTo>
                  <a:lnTo>
                    <a:pt x="476" y="21600"/>
                  </a:lnTo>
                  <a:lnTo>
                    <a:pt x="4184" y="21600"/>
                  </a:lnTo>
                  <a:lnTo>
                    <a:pt x="5000" y="21561"/>
                  </a:lnTo>
                  <a:lnTo>
                    <a:pt x="6837" y="21561"/>
                  </a:lnTo>
                  <a:lnTo>
                    <a:pt x="7823" y="21523"/>
                  </a:lnTo>
                  <a:lnTo>
                    <a:pt x="8878" y="21446"/>
                  </a:lnTo>
                  <a:lnTo>
                    <a:pt x="9830" y="21407"/>
                  </a:lnTo>
                  <a:lnTo>
                    <a:pt x="12109" y="21253"/>
                  </a:lnTo>
                  <a:lnTo>
                    <a:pt x="13334" y="21138"/>
                  </a:lnTo>
                  <a:lnTo>
                    <a:pt x="14525" y="20984"/>
                  </a:lnTo>
                  <a:lnTo>
                    <a:pt x="15715" y="20791"/>
                  </a:lnTo>
                  <a:lnTo>
                    <a:pt x="18028" y="20483"/>
                  </a:lnTo>
                  <a:lnTo>
                    <a:pt x="19083" y="20329"/>
                  </a:lnTo>
                  <a:lnTo>
                    <a:pt x="20954" y="19983"/>
                  </a:lnTo>
                  <a:lnTo>
                    <a:pt x="21600" y="19829"/>
                  </a:lnTo>
                  <a:lnTo>
                    <a:pt x="21600" y="18982"/>
                  </a:lnTo>
                  <a:lnTo>
                    <a:pt x="2483" y="18982"/>
                  </a:lnTo>
                  <a:lnTo>
                    <a:pt x="2483" y="11897"/>
                  </a:lnTo>
                  <a:lnTo>
                    <a:pt x="15137" y="11897"/>
                  </a:lnTo>
                  <a:lnTo>
                    <a:pt x="15341" y="11820"/>
                  </a:lnTo>
                  <a:lnTo>
                    <a:pt x="15443" y="11666"/>
                  </a:lnTo>
                  <a:lnTo>
                    <a:pt x="15579" y="11551"/>
                  </a:lnTo>
                  <a:lnTo>
                    <a:pt x="15613" y="11435"/>
                  </a:lnTo>
                  <a:lnTo>
                    <a:pt x="15647" y="616"/>
                  </a:lnTo>
                  <a:lnTo>
                    <a:pt x="15579" y="385"/>
                  </a:lnTo>
                  <a:lnTo>
                    <a:pt x="15443" y="231"/>
                  </a:lnTo>
                  <a:lnTo>
                    <a:pt x="15341" y="77"/>
                  </a:lnTo>
                  <a:lnTo>
                    <a:pt x="1513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4" name="도형"/>
            <p:cNvSpPr/>
            <p:nvPr/>
          </p:nvSpPr>
          <p:spPr>
            <a:xfrm>
              <a:off x="88263" y="0"/>
              <a:ext cx="28703" cy="6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6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64" y="21600"/>
                  </a:lnTo>
                  <a:lnTo>
                    <a:pt x="7264" y="10558"/>
                  </a:lnTo>
                  <a:lnTo>
                    <a:pt x="21600" y="10558"/>
                  </a:lnTo>
                  <a:lnTo>
                    <a:pt x="21600" y="7899"/>
                  </a:lnTo>
                  <a:lnTo>
                    <a:pt x="7264" y="7899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5" name="도형"/>
            <p:cNvSpPr/>
            <p:nvPr/>
          </p:nvSpPr>
          <p:spPr>
            <a:xfrm>
              <a:off x="9397" y="45212"/>
              <a:ext cx="204470" cy="2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440"/>
                  </a:moveTo>
                  <a:lnTo>
                    <a:pt x="21305" y="17040"/>
                  </a:lnTo>
                  <a:lnTo>
                    <a:pt x="20929" y="17640"/>
                  </a:lnTo>
                  <a:lnTo>
                    <a:pt x="20473" y="18240"/>
                  </a:lnTo>
                  <a:lnTo>
                    <a:pt x="20017" y="18720"/>
                  </a:lnTo>
                  <a:lnTo>
                    <a:pt x="19547" y="19320"/>
                  </a:lnTo>
                  <a:lnTo>
                    <a:pt x="18568" y="20280"/>
                  </a:lnTo>
                  <a:lnTo>
                    <a:pt x="18072" y="20640"/>
                  </a:lnTo>
                  <a:lnTo>
                    <a:pt x="17602" y="20880"/>
                  </a:lnTo>
                  <a:lnTo>
                    <a:pt x="17119" y="21240"/>
                  </a:lnTo>
                  <a:lnTo>
                    <a:pt x="16716" y="21360"/>
                  </a:lnTo>
                  <a:lnTo>
                    <a:pt x="16381" y="21360"/>
                  </a:lnTo>
                  <a:lnTo>
                    <a:pt x="14060" y="21600"/>
                  </a:lnTo>
                  <a:lnTo>
                    <a:pt x="21600" y="21600"/>
                  </a:lnTo>
                  <a:lnTo>
                    <a:pt x="21600" y="16440"/>
                  </a:lnTo>
                  <a:close/>
                  <a:moveTo>
                    <a:pt x="7741" y="0"/>
                  </a:moveTo>
                  <a:lnTo>
                    <a:pt x="7486" y="600"/>
                  </a:lnTo>
                  <a:lnTo>
                    <a:pt x="7151" y="1200"/>
                  </a:lnTo>
                  <a:lnTo>
                    <a:pt x="6735" y="1680"/>
                  </a:lnTo>
                  <a:lnTo>
                    <a:pt x="6306" y="2280"/>
                  </a:lnTo>
                  <a:lnTo>
                    <a:pt x="5353" y="3240"/>
                  </a:lnTo>
                  <a:lnTo>
                    <a:pt x="4857" y="3839"/>
                  </a:lnTo>
                  <a:lnTo>
                    <a:pt x="3341" y="4920"/>
                  </a:lnTo>
                  <a:lnTo>
                    <a:pt x="2884" y="5040"/>
                  </a:lnTo>
                  <a:lnTo>
                    <a:pt x="2468" y="5040"/>
                  </a:lnTo>
                  <a:lnTo>
                    <a:pt x="0" y="5520"/>
                  </a:lnTo>
                  <a:lnTo>
                    <a:pt x="7741" y="5520"/>
                  </a:lnTo>
                  <a:lnTo>
                    <a:pt x="7741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67" name="object 13"/>
          <p:cNvSpPr/>
          <p:nvPr/>
        </p:nvSpPr>
        <p:spPr>
          <a:xfrm>
            <a:off x="10657713" y="2788030"/>
            <a:ext cx="133860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68" name="object 14"/>
          <p:cNvSpPr/>
          <p:nvPr/>
        </p:nvSpPr>
        <p:spPr>
          <a:xfrm>
            <a:off x="10553192" y="2768219"/>
            <a:ext cx="88392" cy="4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34" y="0"/>
                </a:lnTo>
                <a:lnTo>
                  <a:pt x="21321" y="122"/>
                </a:lnTo>
                <a:lnTo>
                  <a:pt x="21414" y="367"/>
                </a:lnTo>
                <a:lnTo>
                  <a:pt x="21538" y="611"/>
                </a:lnTo>
                <a:lnTo>
                  <a:pt x="21600" y="979"/>
                </a:lnTo>
                <a:lnTo>
                  <a:pt x="21600" y="21600"/>
                </a:lnTo>
                <a:lnTo>
                  <a:pt x="19241" y="21600"/>
                </a:lnTo>
                <a:lnTo>
                  <a:pt x="19241" y="3977"/>
                </a:lnTo>
                <a:lnTo>
                  <a:pt x="0" y="39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69" name="object 15"/>
          <p:cNvSpPr/>
          <p:nvPr/>
        </p:nvSpPr>
        <p:spPr>
          <a:xfrm>
            <a:off x="10421239" y="2752344"/>
            <a:ext cx="87377" cy="5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13" y="0"/>
                </a:lnTo>
                <a:lnTo>
                  <a:pt x="20501" y="94"/>
                </a:lnTo>
                <a:lnTo>
                  <a:pt x="20721" y="425"/>
                </a:lnTo>
                <a:lnTo>
                  <a:pt x="20784" y="709"/>
                </a:lnTo>
                <a:lnTo>
                  <a:pt x="20784" y="11674"/>
                </a:lnTo>
                <a:lnTo>
                  <a:pt x="20721" y="11958"/>
                </a:lnTo>
                <a:lnTo>
                  <a:pt x="20627" y="12100"/>
                </a:lnTo>
                <a:lnTo>
                  <a:pt x="20501" y="12241"/>
                </a:lnTo>
                <a:lnTo>
                  <a:pt x="20313" y="12336"/>
                </a:lnTo>
                <a:lnTo>
                  <a:pt x="2386" y="12336"/>
                </a:lnTo>
                <a:lnTo>
                  <a:pt x="2386" y="18670"/>
                </a:lnTo>
                <a:lnTo>
                  <a:pt x="21600" y="18670"/>
                </a:lnTo>
                <a:lnTo>
                  <a:pt x="21600" y="21600"/>
                </a:lnTo>
                <a:lnTo>
                  <a:pt x="439" y="21600"/>
                </a:lnTo>
                <a:lnTo>
                  <a:pt x="251" y="21553"/>
                </a:lnTo>
                <a:lnTo>
                  <a:pt x="125" y="21411"/>
                </a:lnTo>
                <a:lnTo>
                  <a:pt x="31" y="21222"/>
                </a:lnTo>
                <a:lnTo>
                  <a:pt x="0" y="20938"/>
                </a:lnTo>
                <a:lnTo>
                  <a:pt x="0" y="9973"/>
                </a:lnTo>
                <a:lnTo>
                  <a:pt x="31" y="9689"/>
                </a:lnTo>
                <a:lnTo>
                  <a:pt x="125" y="9500"/>
                </a:lnTo>
                <a:lnTo>
                  <a:pt x="251" y="9358"/>
                </a:lnTo>
                <a:lnTo>
                  <a:pt x="439" y="9264"/>
                </a:lnTo>
                <a:lnTo>
                  <a:pt x="18335" y="9264"/>
                </a:lnTo>
                <a:lnTo>
                  <a:pt x="18335" y="3072"/>
                </a:lnTo>
                <a:lnTo>
                  <a:pt x="0" y="30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0" name="object 16"/>
          <p:cNvSpPr/>
          <p:nvPr/>
        </p:nvSpPr>
        <p:spPr>
          <a:xfrm>
            <a:off x="10687684" y="2687572"/>
            <a:ext cx="74169" cy="57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9210" y="0"/>
                </a:lnTo>
                <a:lnTo>
                  <a:pt x="7730" y="285"/>
                </a:lnTo>
                <a:lnTo>
                  <a:pt x="0" y="9182"/>
                </a:lnTo>
                <a:lnTo>
                  <a:pt x="0" y="12465"/>
                </a:lnTo>
                <a:lnTo>
                  <a:pt x="296" y="13987"/>
                </a:lnTo>
                <a:lnTo>
                  <a:pt x="814" y="15319"/>
                </a:lnTo>
                <a:lnTo>
                  <a:pt x="1332" y="16652"/>
                </a:lnTo>
                <a:lnTo>
                  <a:pt x="2071" y="17746"/>
                </a:lnTo>
                <a:lnTo>
                  <a:pt x="3033" y="18698"/>
                </a:lnTo>
                <a:lnTo>
                  <a:pt x="3995" y="19649"/>
                </a:lnTo>
                <a:lnTo>
                  <a:pt x="5104" y="20363"/>
                </a:lnTo>
                <a:lnTo>
                  <a:pt x="6436" y="20838"/>
                </a:lnTo>
                <a:lnTo>
                  <a:pt x="7730" y="21362"/>
                </a:lnTo>
                <a:lnTo>
                  <a:pt x="9210" y="21600"/>
                </a:lnTo>
                <a:lnTo>
                  <a:pt x="12353" y="21600"/>
                </a:lnTo>
                <a:lnTo>
                  <a:pt x="13796" y="21362"/>
                </a:lnTo>
                <a:lnTo>
                  <a:pt x="15127" y="20838"/>
                </a:lnTo>
                <a:lnTo>
                  <a:pt x="16459" y="20363"/>
                </a:lnTo>
                <a:lnTo>
                  <a:pt x="17568" y="19649"/>
                </a:lnTo>
                <a:lnTo>
                  <a:pt x="18530" y="18698"/>
                </a:lnTo>
                <a:lnTo>
                  <a:pt x="19492" y="17746"/>
                </a:lnTo>
                <a:lnTo>
                  <a:pt x="20268" y="16652"/>
                </a:lnTo>
                <a:lnTo>
                  <a:pt x="20786" y="15319"/>
                </a:lnTo>
                <a:lnTo>
                  <a:pt x="21304" y="13987"/>
                </a:lnTo>
                <a:lnTo>
                  <a:pt x="21600" y="12465"/>
                </a:lnTo>
                <a:lnTo>
                  <a:pt x="21600" y="9182"/>
                </a:lnTo>
                <a:lnTo>
                  <a:pt x="12353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1" name="object 17"/>
          <p:cNvSpPr/>
          <p:nvPr/>
        </p:nvSpPr>
        <p:spPr>
          <a:xfrm>
            <a:off x="10794872" y="2683764"/>
            <a:ext cx="124714" cy="11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25" y="0"/>
                </a:moveTo>
                <a:lnTo>
                  <a:pt x="17883" y="0"/>
                </a:lnTo>
                <a:lnTo>
                  <a:pt x="18015" y="50"/>
                </a:lnTo>
                <a:lnTo>
                  <a:pt x="18103" y="149"/>
                </a:lnTo>
                <a:lnTo>
                  <a:pt x="18169" y="249"/>
                </a:lnTo>
                <a:lnTo>
                  <a:pt x="18213" y="399"/>
                </a:lnTo>
                <a:lnTo>
                  <a:pt x="18213" y="7773"/>
                </a:lnTo>
                <a:lnTo>
                  <a:pt x="18169" y="7922"/>
                </a:lnTo>
                <a:lnTo>
                  <a:pt x="18015" y="8097"/>
                </a:lnTo>
                <a:lnTo>
                  <a:pt x="17883" y="8147"/>
                </a:lnTo>
                <a:lnTo>
                  <a:pt x="4641" y="8147"/>
                </a:lnTo>
                <a:lnTo>
                  <a:pt x="4641" y="13030"/>
                </a:lnTo>
                <a:lnTo>
                  <a:pt x="19159" y="13030"/>
                </a:lnTo>
                <a:lnTo>
                  <a:pt x="19159" y="14599"/>
                </a:lnTo>
                <a:lnTo>
                  <a:pt x="11592" y="14599"/>
                </a:lnTo>
                <a:lnTo>
                  <a:pt x="11592" y="19980"/>
                </a:lnTo>
                <a:lnTo>
                  <a:pt x="21600" y="1998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980"/>
                </a:lnTo>
                <a:lnTo>
                  <a:pt x="9942" y="19980"/>
                </a:lnTo>
                <a:lnTo>
                  <a:pt x="9942" y="14599"/>
                </a:lnTo>
                <a:lnTo>
                  <a:pt x="3321" y="14599"/>
                </a:lnTo>
                <a:lnTo>
                  <a:pt x="3189" y="14549"/>
                </a:lnTo>
                <a:lnTo>
                  <a:pt x="3123" y="14450"/>
                </a:lnTo>
                <a:lnTo>
                  <a:pt x="3035" y="14350"/>
                </a:lnTo>
                <a:lnTo>
                  <a:pt x="3013" y="14200"/>
                </a:lnTo>
                <a:lnTo>
                  <a:pt x="3013" y="6951"/>
                </a:lnTo>
                <a:lnTo>
                  <a:pt x="3035" y="6801"/>
                </a:lnTo>
                <a:lnTo>
                  <a:pt x="3123" y="6726"/>
                </a:lnTo>
                <a:lnTo>
                  <a:pt x="3189" y="6627"/>
                </a:lnTo>
                <a:lnTo>
                  <a:pt x="3321" y="6577"/>
                </a:lnTo>
                <a:lnTo>
                  <a:pt x="16541" y="6577"/>
                </a:lnTo>
                <a:lnTo>
                  <a:pt x="16541" y="1569"/>
                </a:lnTo>
                <a:lnTo>
                  <a:pt x="2925" y="1569"/>
                </a:lnTo>
                <a:lnTo>
                  <a:pt x="292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2" name="object 18"/>
          <p:cNvSpPr/>
          <p:nvPr/>
        </p:nvSpPr>
        <p:spPr>
          <a:xfrm>
            <a:off x="10407267" y="2683510"/>
            <a:ext cx="82678" cy="52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63" y="0"/>
                </a:moveTo>
                <a:lnTo>
                  <a:pt x="16092" y="0"/>
                </a:lnTo>
                <a:lnTo>
                  <a:pt x="16092" y="3227"/>
                </a:lnTo>
                <a:lnTo>
                  <a:pt x="2455" y="3227"/>
                </a:lnTo>
                <a:lnTo>
                  <a:pt x="2455" y="18165"/>
                </a:lnTo>
                <a:lnTo>
                  <a:pt x="8560" y="17957"/>
                </a:lnTo>
                <a:lnTo>
                  <a:pt x="9589" y="17957"/>
                </a:lnTo>
                <a:lnTo>
                  <a:pt x="10717" y="17905"/>
                </a:lnTo>
                <a:lnTo>
                  <a:pt x="13239" y="17592"/>
                </a:lnTo>
                <a:lnTo>
                  <a:pt x="14467" y="17436"/>
                </a:lnTo>
                <a:lnTo>
                  <a:pt x="15694" y="17176"/>
                </a:lnTo>
                <a:lnTo>
                  <a:pt x="16922" y="16968"/>
                </a:lnTo>
                <a:lnTo>
                  <a:pt x="18050" y="16759"/>
                </a:lnTo>
                <a:lnTo>
                  <a:pt x="19111" y="16500"/>
                </a:lnTo>
                <a:lnTo>
                  <a:pt x="20140" y="16291"/>
                </a:lnTo>
                <a:lnTo>
                  <a:pt x="20970" y="16031"/>
                </a:lnTo>
                <a:lnTo>
                  <a:pt x="21600" y="15770"/>
                </a:lnTo>
                <a:lnTo>
                  <a:pt x="21600" y="19102"/>
                </a:lnTo>
                <a:lnTo>
                  <a:pt x="20970" y="19362"/>
                </a:lnTo>
                <a:lnTo>
                  <a:pt x="20173" y="19622"/>
                </a:lnTo>
                <a:lnTo>
                  <a:pt x="19244" y="19831"/>
                </a:lnTo>
                <a:lnTo>
                  <a:pt x="18315" y="20091"/>
                </a:lnTo>
                <a:lnTo>
                  <a:pt x="10485" y="21288"/>
                </a:lnTo>
                <a:lnTo>
                  <a:pt x="9357" y="21340"/>
                </a:lnTo>
                <a:lnTo>
                  <a:pt x="8394" y="21444"/>
                </a:lnTo>
                <a:lnTo>
                  <a:pt x="7399" y="21496"/>
                </a:lnTo>
                <a:lnTo>
                  <a:pt x="6404" y="21548"/>
                </a:lnTo>
                <a:lnTo>
                  <a:pt x="5408" y="21600"/>
                </a:lnTo>
                <a:lnTo>
                  <a:pt x="464" y="21600"/>
                </a:lnTo>
                <a:lnTo>
                  <a:pt x="265" y="21496"/>
                </a:lnTo>
                <a:lnTo>
                  <a:pt x="166" y="21340"/>
                </a:lnTo>
                <a:lnTo>
                  <a:pt x="66" y="21132"/>
                </a:lnTo>
                <a:lnTo>
                  <a:pt x="0" y="20820"/>
                </a:lnTo>
                <a:lnTo>
                  <a:pt x="0" y="780"/>
                </a:lnTo>
                <a:lnTo>
                  <a:pt x="66" y="520"/>
                </a:lnTo>
                <a:lnTo>
                  <a:pt x="166" y="312"/>
                </a:lnTo>
                <a:lnTo>
                  <a:pt x="265" y="104"/>
                </a:lnTo>
                <a:lnTo>
                  <a:pt x="464" y="0"/>
                </a:lnTo>
                <a:lnTo>
                  <a:pt x="7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3" name="object 19"/>
          <p:cNvSpPr/>
          <p:nvPr/>
        </p:nvSpPr>
        <p:spPr>
          <a:xfrm>
            <a:off x="10540492" y="2682238"/>
            <a:ext cx="80645" cy="71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5137" y="0"/>
                </a:lnTo>
                <a:lnTo>
                  <a:pt x="15341" y="77"/>
                </a:lnTo>
                <a:lnTo>
                  <a:pt x="15443" y="231"/>
                </a:lnTo>
                <a:lnTo>
                  <a:pt x="15579" y="385"/>
                </a:lnTo>
                <a:lnTo>
                  <a:pt x="15647" y="616"/>
                </a:lnTo>
                <a:lnTo>
                  <a:pt x="15647" y="11319"/>
                </a:lnTo>
                <a:lnTo>
                  <a:pt x="15579" y="11551"/>
                </a:lnTo>
                <a:lnTo>
                  <a:pt x="15443" y="11666"/>
                </a:lnTo>
                <a:lnTo>
                  <a:pt x="15341" y="11820"/>
                </a:lnTo>
                <a:lnTo>
                  <a:pt x="15137" y="11897"/>
                </a:lnTo>
                <a:lnTo>
                  <a:pt x="2483" y="11897"/>
                </a:lnTo>
                <a:lnTo>
                  <a:pt x="2483" y="18982"/>
                </a:lnTo>
                <a:lnTo>
                  <a:pt x="8368" y="18905"/>
                </a:lnTo>
                <a:lnTo>
                  <a:pt x="9218" y="18905"/>
                </a:lnTo>
                <a:lnTo>
                  <a:pt x="10239" y="18866"/>
                </a:lnTo>
                <a:lnTo>
                  <a:pt x="11463" y="18751"/>
                </a:lnTo>
                <a:lnTo>
                  <a:pt x="12654" y="18674"/>
                </a:lnTo>
                <a:lnTo>
                  <a:pt x="13912" y="18558"/>
                </a:lnTo>
                <a:lnTo>
                  <a:pt x="15137" y="18404"/>
                </a:lnTo>
                <a:lnTo>
                  <a:pt x="16396" y="18250"/>
                </a:lnTo>
                <a:lnTo>
                  <a:pt x="17586" y="18057"/>
                </a:lnTo>
                <a:lnTo>
                  <a:pt x="18743" y="17904"/>
                </a:lnTo>
                <a:lnTo>
                  <a:pt x="19899" y="17711"/>
                </a:lnTo>
                <a:lnTo>
                  <a:pt x="20852" y="17519"/>
                </a:lnTo>
                <a:lnTo>
                  <a:pt x="21600" y="17326"/>
                </a:lnTo>
                <a:lnTo>
                  <a:pt x="21600" y="19829"/>
                </a:lnTo>
                <a:lnTo>
                  <a:pt x="20954" y="19983"/>
                </a:lnTo>
                <a:lnTo>
                  <a:pt x="20103" y="20137"/>
                </a:lnTo>
                <a:lnTo>
                  <a:pt x="19083" y="20329"/>
                </a:lnTo>
                <a:lnTo>
                  <a:pt x="18028" y="20483"/>
                </a:lnTo>
                <a:lnTo>
                  <a:pt x="16906" y="20637"/>
                </a:lnTo>
                <a:lnTo>
                  <a:pt x="15715" y="20791"/>
                </a:lnTo>
                <a:lnTo>
                  <a:pt x="14525" y="20984"/>
                </a:lnTo>
                <a:lnTo>
                  <a:pt x="13334" y="21138"/>
                </a:lnTo>
                <a:lnTo>
                  <a:pt x="12109" y="21253"/>
                </a:lnTo>
                <a:lnTo>
                  <a:pt x="10885" y="21330"/>
                </a:lnTo>
                <a:lnTo>
                  <a:pt x="9830" y="21407"/>
                </a:lnTo>
                <a:lnTo>
                  <a:pt x="8878" y="21446"/>
                </a:lnTo>
                <a:lnTo>
                  <a:pt x="7823" y="21523"/>
                </a:lnTo>
                <a:lnTo>
                  <a:pt x="6837" y="21561"/>
                </a:lnTo>
                <a:lnTo>
                  <a:pt x="5000" y="21561"/>
                </a:lnTo>
                <a:lnTo>
                  <a:pt x="4184" y="21600"/>
                </a:lnTo>
                <a:lnTo>
                  <a:pt x="476" y="21600"/>
                </a:lnTo>
                <a:lnTo>
                  <a:pt x="272" y="21523"/>
                </a:lnTo>
                <a:lnTo>
                  <a:pt x="170" y="21369"/>
                </a:lnTo>
                <a:lnTo>
                  <a:pt x="68" y="21253"/>
                </a:lnTo>
                <a:lnTo>
                  <a:pt x="0" y="21022"/>
                </a:lnTo>
                <a:lnTo>
                  <a:pt x="0" y="10126"/>
                </a:lnTo>
                <a:lnTo>
                  <a:pt x="68" y="9895"/>
                </a:lnTo>
                <a:lnTo>
                  <a:pt x="170" y="9741"/>
                </a:lnTo>
                <a:lnTo>
                  <a:pt x="272" y="9587"/>
                </a:lnTo>
                <a:lnTo>
                  <a:pt x="476" y="9510"/>
                </a:lnTo>
                <a:lnTo>
                  <a:pt x="13164" y="9510"/>
                </a:lnTo>
                <a:lnTo>
                  <a:pt x="13164" y="2425"/>
                </a:lnTo>
                <a:lnTo>
                  <a:pt x="0" y="242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4" name="object 20"/>
          <p:cNvSpPr/>
          <p:nvPr/>
        </p:nvSpPr>
        <p:spPr>
          <a:xfrm>
            <a:off x="10677652" y="2679825"/>
            <a:ext cx="94234" cy="7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401" y="0"/>
                </a:lnTo>
                <a:lnTo>
                  <a:pt x="13886" y="262"/>
                </a:lnTo>
                <a:lnTo>
                  <a:pt x="15196" y="750"/>
                </a:lnTo>
                <a:lnTo>
                  <a:pt x="16535" y="1275"/>
                </a:lnTo>
                <a:lnTo>
                  <a:pt x="17670" y="1988"/>
                </a:lnTo>
                <a:lnTo>
                  <a:pt x="18602" y="2925"/>
                </a:lnTo>
                <a:lnTo>
                  <a:pt x="19533" y="3863"/>
                </a:lnTo>
                <a:lnTo>
                  <a:pt x="20290" y="4987"/>
                </a:lnTo>
                <a:lnTo>
                  <a:pt x="20814" y="6337"/>
                </a:lnTo>
                <a:lnTo>
                  <a:pt x="21338" y="7650"/>
                </a:lnTo>
                <a:lnTo>
                  <a:pt x="21600" y="9150"/>
                </a:lnTo>
                <a:lnTo>
                  <a:pt x="21600" y="12487"/>
                </a:lnTo>
                <a:lnTo>
                  <a:pt x="18602" y="18713"/>
                </a:lnTo>
                <a:lnTo>
                  <a:pt x="17670" y="19650"/>
                </a:lnTo>
                <a:lnTo>
                  <a:pt x="16535" y="20363"/>
                </a:lnTo>
                <a:lnTo>
                  <a:pt x="15196" y="20850"/>
                </a:lnTo>
                <a:lnTo>
                  <a:pt x="13886" y="21337"/>
                </a:lnTo>
                <a:lnTo>
                  <a:pt x="12401" y="21600"/>
                </a:lnTo>
                <a:lnTo>
                  <a:pt x="9170" y="21600"/>
                </a:lnTo>
                <a:lnTo>
                  <a:pt x="7685" y="21337"/>
                </a:lnTo>
                <a:lnTo>
                  <a:pt x="6375" y="20850"/>
                </a:lnTo>
                <a:lnTo>
                  <a:pt x="5036" y="20363"/>
                </a:lnTo>
                <a:lnTo>
                  <a:pt x="3901" y="19650"/>
                </a:lnTo>
                <a:lnTo>
                  <a:pt x="2969" y="18713"/>
                </a:lnTo>
                <a:lnTo>
                  <a:pt x="2009" y="17775"/>
                </a:lnTo>
                <a:lnTo>
                  <a:pt x="1281" y="16650"/>
                </a:lnTo>
                <a:lnTo>
                  <a:pt x="786" y="15338"/>
                </a:lnTo>
                <a:lnTo>
                  <a:pt x="262" y="13988"/>
                </a:lnTo>
                <a:lnTo>
                  <a:pt x="0" y="12487"/>
                </a:lnTo>
                <a:lnTo>
                  <a:pt x="0" y="9150"/>
                </a:lnTo>
                <a:lnTo>
                  <a:pt x="262" y="7650"/>
                </a:lnTo>
                <a:lnTo>
                  <a:pt x="786" y="6337"/>
                </a:lnTo>
                <a:lnTo>
                  <a:pt x="1281" y="4987"/>
                </a:lnTo>
                <a:lnTo>
                  <a:pt x="2009" y="3863"/>
                </a:lnTo>
                <a:lnTo>
                  <a:pt x="2969" y="2925"/>
                </a:lnTo>
                <a:lnTo>
                  <a:pt x="3901" y="1988"/>
                </a:lnTo>
                <a:lnTo>
                  <a:pt x="5036" y="1275"/>
                </a:lnTo>
                <a:lnTo>
                  <a:pt x="6375" y="750"/>
                </a:lnTo>
                <a:lnTo>
                  <a:pt x="7685" y="262"/>
                </a:lnTo>
                <a:lnTo>
                  <a:pt x="9170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5" name="object 21"/>
          <p:cNvSpPr/>
          <p:nvPr/>
        </p:nvSpPr>
        <p:spPr>
          <a:xfrm>
            <a:off x="10606785" y="2676779"/>
            <a:ext cx="34926" cy="84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3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5631" y="21600"/>
                </a:lnTo>
                <a:lnTo>
                  <a:pt x="15631" y="13110"/>
                </a:lnTo>
                <a:lnTo>
                  <a:pt x="0" y="13110"/>
                </a:lnTo>
                <a:lnTo>
                  <a:pt x="0" y="11060"/>
                </a:lnTo>
                <a:lnTo>
                  <a:pt x="15631" y="11060"/>
                </a:lnTo>
                <a:lnTo>
                  <a:pt x="15631" y="6311"/>
                </a:lnTo>
                <a:lnTo>
                  <a:pt x="0" y="6311"/>
                </a:lnTo>
                <a:lnTo>
                  <a:pt x="0" y="4261"/>
                </a:lnTo>
                <a:lnTo>
                  <a:pt x="15631" y="4261"/>
                </a:lnTo>
                <a:lnTo>
                  <a:pt x="1563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6" name="object 22"/>
          <p:cNvSpPr/>
          <p:nvPr/>
        </p:nvSpPr>
        <p:spPr>
          <a:xfrm>
            <a:off x="10495533" y="2676779"/>
            <a:ext cx="28702" cy="68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263" y="0"/>
                </a:lnTo>
                <a:lnTo>
                  <a:pt x="7263" y="7899"/>
                </a:lnTo>
                <a:lnTo>
                  <a:pt x="21600" y="7899"/>
                </a:lnTo>
                <a:lnTo>
                  <a:pt x="21600" y="10558"/>
                </a:lnTo>
                <a:lnTo>
                  <a:pt x="7263" y="10558"/>
                </a:lnTo>
                <a:lnTo>
                  <a:pt x="726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7" name="object 23"/>
          <p:cNvSpPr/>
          <p:nvPr/>
        </p:nvSpPr>
        <p:spPr>
          <a:xfrm>
            <a:off x="10980293" y="2672078"/>
            <a:ext cx="289306" cy="14897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8" name="object 24"/>
          <p:cNvSpPr/>
          <p:nvPr/>
        </p:nvSpPr>
        <p:spPr>
          <a:xfrm>
            <a:off x="8518652" y="2945638"/>
            <a:ext cx="1650366" cy="14630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9" name="object 25"/>
          <p:cNvSpPr/>
          <p:nvPr/>
        </p:nvSpPr>
        <p:spPr>
          <a:xfrm>
            <a:off x="10180955" y="3059428"/>
            <a:ext cx="13108" cy="137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0" name="object 26"/>
          <p:cNvSpPr/>
          <p:nvPr/>
        </p:nvSpPr>
        <p:spPr>
          <a:xfrm>
            <a:off x="8398891" y="355681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1" name="object 27"/>
          <p:cNvSpPr/>
          <p:nvPr/>
        </p:nvSpPr>
        <p:spPr>
          <a:xfrm>
            <a:off x="8398891" y="355681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2" name="object 28"/>
          <p:cNvSpPr/>
          <p:nvPr/>
        </p:nvSpPr>
        <p:spPr>
          <a:xfrm>
            <a:off x="8570086" y="3495166"/>
            <a:ext cx="127509" cy="1469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3" name="object 29"/>
          <p:cNvSpPr/>
          <p:nvPr/>
        </p:nvSpPr>
        <p:spPr>
          <a:xfrm>
            <a:off x="8747252" y="3495166"/>
            <a:ext cx="257810" cy="14452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4" name="object 30"/>
          <p:cNvSpPr/>
          <p:nvPr/>
        </p:nvSpPr>
        <p:spPr>
          <a:xfrm>
            <a:off x="9055354" y="3495166"/>
            <a:ext cx="247651" cy="14452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95" name="object 31"/>
          <p:cNvGrpSpPr/>
          <p:nvPr/>
        </p:nvGrpSpPr>
        <p:grpSpPr>
          <a:xfrm>
            <a:off x="9366377" y="3499739"/>
            <a:ext cx="255905" cy="137924"/>
            <a:chOff x="0" y="0"/>
            <a:chExt cx="255904" cy="137922"/>
          </a:xfrm>
        </p:grpSpPr>
        <p:sp>
          <p:nvSpPr>
            <p:cNvPr id="2285" name="도형"/>
            <p:cNvSpPr/>
            <p:nvPr/>
          </p:nvSpPr>
          <p:spPr>
            <a:xfrm>
              <a:off x="145796" y="84582"/>
              <a:ext cx="83986" cy="53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79" y="0"/>
                  </a:moveTo>
                  <a:lnTo>
                    <a:pt x="1078" y="5143"/>
                  </a:lnTo>
                  <a:lnTo>
                    <a:pt x="0" y="7714"/>
                  </a:lnTo>
                  <a:lnTo>
                    <a:pt x="0" y="13886"/>
                  </a:lnTo>
                  <a:lnTo>
                    <a:pt x="9586" y="21407"/>
                  </a:lnTo>
                  <a:lnTo>
                    <a:pt x="12379" y="21600"/>
                  </a:lnTo>
                  <a:lnTo>
                    <a:pt x="15172" y="21407"/>
                  </a:lnTo>
                  <a:lnTo>
                    <a:pt x="17622" y="20829"/>
                  </a:lnTo>
                  <a:lnTo>
                    <a:pt x="19728" y="19864"/>
                  </a:lnTo>
                  <a:lnTo>
                    <a:pt x="21492" y="18514"/>
                  </a:lnTo>
                  <a:lnTo>
                    <a:pt x="21600" y="18411"/>
                  </a:lnTo>
                  <a:lnTo>
                    <a:pt x="12379" y="18411"/>
                  </a:lnTo>
                  <a:lnTo>
                    <a:pt x="10302" y="18287"/>
                  </a:lnTo>
                  <a:lnTo>
                    <a:pt x="2580" y="13269"/>
                  </a:lnTo>
                  <a:lnTo>
                    <a:pt x="2580" y="8331"/>
                  </a:lnTo>
                  <a:lnTo>
                    <a:pt x="12379" y="3189"/>
                  </a:lnTo>
                  <a:lnTo>
                    <a:pt x="21600" y="3189"/>
                  </a:lnTo>
                  <a:lnTo>
                    <a:pt x="21492" y="3085"/>
                  </a:lnTo>
                  <a:lnTo>
                    <a:pt x="19710" y="1736"/>
                  </a:lnTo>
                  <a:lnTo>
                    <a:pt x="17597" y="771"/>
                  </a:lnTo>
                  <a:lnTo>
                    <a:pt x="15154" y="193"/>
                  </a:lnTo>
                  <a:lnTo>
                    <a:pt x="1237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6" name="도형"/>
            <p:cNvSpPr/>
            <p:nvPr/>
          </p:nvSpPr>
          <p:spPr>
            <a:xfrm>
              <a:off x="193928" y="92456"/>
              <a:ext cx="48007" cy="3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32" y="0"/>
                  </a:moveTo>
                  <a:lnTo>
                    <a:pt x="0" y="0"/>
                  </a:lnTo>
                  <a:lnTo>
                    <a:pt x="3534" y="176"/>
                  </a:lnTo>
                  <a:lnTo>
                    <a:pt x="6757" y="702"/>
                  </a:lnTo>
                  <a:lnTo>
                    <a:pt x="9659" y="1570"/>
                  </a:lnTo>
                  <a:lnTo>
                    <a:pt x="12229" y="2773"/>
                  </a:lnTo>
                  <a:lnTo>
                    <a:pt x="15429" y="4597"/>
                  </a:lnTo>
                  <a:lnTo>
                    <a:pt x="17086" y="7297"/>
                  </a:lnTo>
                  <a:lnTo>
                    <a:pt x="17086" y="14303"/>
                  </a:lnTo>
                  <a:lnTo>
                    <a:pt x="0" y="21600"/>
                  </a:lnTo>
                  <a:lnTo>
                    <a:pt x="16132" y="21600"/>
                  </a:lnTo>
                  <a:lnTo>
                    <a:pt x="19715" y="18827"/>
                  </a:lnTo>
                  <a:lnTo>
                    <a:pt x="21600" y="15178"/>
                  </a:lnTo>
                  <a:lnTo>
                    <a:pt x="21600" y="6422"/>
                  </a:lnTo>
                  <a:lnTo>
                    <a:pt x="19715" y="2773"/>
                  </a:lnTo>
                  <a:lnTo>
                    <a:pt x="1613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7" name="도형"/>
            <p:cNvSpPr/>
            <p:nvPr/>
          </p:nvSpPr>
          <p:spPr>
            <a:xfrm>
              <a:off x="27050" y="88264"/>
              <a:ext cx="90552" cy="44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lnTo>
                    <a:pt x="0" y="0"/>
                  </a:lnTo>
                  <a:lnTo>
                    <a:pt x="30" y="21103"/>
                  </a:lnTo>
                  <a:lnTo>
                    <a:pt x="152" y="21289"/>
                  </a:lnTo>
                  <a:lnTo>
                    <a:pt x="243" y="21475"/>
                  </a:lnTo>
                  <a:lnTo>
                    <a:pt x="424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33" y="17566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8" name="도형"/>
            <p:cNvSpPr/>
            <p:nvPr/>
          </p:nvSpPr>
          <p:spPr>
            <a:xfrm>
              <a:off x="73151" y="0"/>
              <a:ext cx="40261" cy="10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53" y="0"/>
                  </a:lnTo>
                  <a:lnTo>
                    <a:pt x="16353" y="6873"/>
                  </a:lnTo>
                  <a:lnTo>
                    <a:pt x="0" y="6873"/>
                  </a:lnTo>
                  <a:lnTo>
                    <a:pt x="0" y="8673"/>
                  </a:lnTo>
                  <a:lnTo>
                    <a:pt x="16353" y="8673"/>
                  </a:lnTo>
                  <a:lnTo>
                    <a:pt x="16353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9" name="도형"/>
            <p:cNvSpPr/>
            <p:nvPr/>
          </p:nvSpPr>
          <p:spPr>
            <a:xfrm>
              <a:off x="0" y="14605"/>
              <a:ext cx="53341" cy="6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0"/>
                  </a:moveTo>
                  <a:lnTo>
                    <a:pt x="15531" y="0"/>
                  </a:lnTo>
                  <a:lnTo>
                    <a:pt x="15531" y="2082"/>
                  </a:lnTo>
                  <a:lnTo>
                    <a:pt x="15301" y="4754"/>
                  </a:lnTo>
                  <a:lnTo>
                    <a:pt x="7136" y="16266"/>
                  </a:lnTo>
                  <a:lnTo>
                    <a:pt x="0" y="19518"/>
                  </a:lnTo>
                  <a:lnTo>
                    <a:pt x="3549" y="21600"/>
                  </a:lnTo>
                  <a:lnTo>
                    <a:pt x="15146" y="13495"/>
                  </a:lnTo>
                  <a:lnTo>
                    <a:pt x="17537" y="9350"/>
                  </a:lnTo>
                  <a:lnTo>
                    <a:pt x="21600" y="9350"/>
                  </a:lnTo>
                  <a:lnTo>
                    <a:pt x="21240" y="8860"/>
                  </a:lnTo>
                  <a:lnTo>
                    <a:pt x="20520" y="7227"/>
                  </a:lnTo>
                  <a:lnTo>
                    <a:pt x="19800" y="5635"/>
                  </a:lnTo>
                  <a:lnTo>
                    <a:pt x="19440" y="3879"/>
                  </a:lnTo>
                  <a:lnTo>
                    <a:pt x="1944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0" name="도형"/>
            <p:cNvSpPr/>
            <p:nvPr/>
          </p:nvSpPr>
          <p:spPr>
            <a:xfrm>
              <a:off x="43306" y="43687"/>
              <a:ext cx="42293" cy="3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25" y="0"/>
                  </a:moveTo>
                  <a:lnTo>
                    <a:pt x="0" y="0"/>
                  </a:lnTo>
                  <a:lnTo>
                    <a:pt x="1882" y="5035"/>
                  </a:lnTo>
                  <a:lnTo>
                    <a:pt x="4281" y="9257"/>
                  </a:lnTo>
                  <a:lnTo>
                    <a:pt x="7200" y="12668"/>
                  </a:lnTo>
                  <a:lnTo>
                    <a:pt x="10054" y="16078"/>
                  </a:lnTo>
                  <a:lnTo>
                    <a:pt x="13621" y="19002"/>
                  </a:lnTo>
                  <a:lnTo>
                    <a:pt x="17837" y="21600"/>
                  </a:lnTo>
                  <a:lnTo>
                    <a:pt x="21600" y="16890"/>
                  </a:lnTo>
                  <a:lnTo>
                    <a:pt x="18746" y="15591"/>
                  </a:lnTo>
                  <a:lnTo>
                    <a:pt x="16086" y="13886"/>
                  </a:lnTo>
                  <a:lnTo>
                    <a:pt x="13751" y="11856"/>
                  </a:lnTo>
                  <a:lnTo>
                    <a:pt x="11416" y="9744"/>
                  </a:lnTo>
                  <a:lnTo>
                    <a:pt x="9406" y="7309"/>
                  </a:lnTo>
                  <a:lnTo>
                    <a:pt x="6033" y="1949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1" name="직사각형"/>
            <p:cNvSpPr/>
            <p:nvPr/>
          </p:nvSpPr>
          <p:spPr>
            <a:xfrm>
              <a:off x="9651" y="4254"/>
              <a:ext cx="6655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2" name="직사각형"/>
            <p:cNvSpPr/>
            <p:nvPr/>
          </p:nvSpPr>
          <p:spPr>
            <a:xfrm>
              <a:off x="131825" y="60198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3" name="직사각형"/>
            <p:cNvSpPr/>
            <p:nvPr/>
          </p:nvSpPr>
          <p:spPr>
            <a:xfrm>
              <a:off x="179450" y="31369"/>
              <a:ext cx="12701" cy="3111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4" name="도형"/>
            <p:cNvSpPr/>
            <p:nvPr/>
          </p:nvSpPr>
          <p:spPr>
            <a:xfrm>
              <a:off x="146939" y="4318"/>
              <a:ext cx="93854" cy="4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91" y="0"/>
                  </a:moveTo>
                  <a:lnTo>
                    <a:pt x="0" y="0"/>
                  </a:lnTo>
                  <a:lnTo>
                    <a:pt x="0" y="3581"/>
                  </a:lnTo>
                  <a:lnTo>
                    <a:pt x="19408" y="3581"/>
                  </a:lnTo>
                  <a:lnTo>
                    <a:pt x="19320" y="6707"/>
                  </a:lnTo>
                  <a:lnTo>
                    <a:pt x="19174" y="9720"/>
                  </a:lnTo>
                  <a:lnTo>
                    <a:pt x="18969" y="12619"/>
                  </a:lnTo>
                  <a:lnTo>
                    <a:pt x="18794" y="15461"/>
                  </a:lnTo>
                  <a:lnTo>
                    <a:pt x="18531" y="18474"/>
                  </a:lnTo>
                  <a:lnTo>
                    <a:pt x="18209" y="21600"/>
                  </a:lnTo>
                  <a:lnTo>
                    <a:pt x="20343" y="21600"/>
                  </a:lnTo>
                  <a:lnTo>
                    <a:pt x="21600" y="1251"/>
                  </a:lnTo>
                  <a:lnTo>
                    <a:pt x="21571" y="568"/>
                  </a:lnTo>
                  <a:lnTo>
                    <a:pt x="21337" y="114"/>
                  </a:lnTo>
                  <a:lnTo>
                    <a:pt x="2119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96" name="object 32"/>
          <p:cNvSpPr/>
          <p:nvPr/>
        </p:nvSpPr>
        <p:spPr>
          <a:xfrm>
            <a:off x="9361805" y="3495166"/>
            <a:ext cx="265050" cy="147067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03" name="object 33"/>
          <p:cNvGrpSpPr/>
          <p:nvPr/>
        </p:nvGrpSpPr>
        <p:grpSpPr>
          <a:xfrm>
            <a:off x="9673842" y="3499739"/>
            <a:ext cx="262890" cy="135383"/>
            <a:chOff x="0" y="0"/>
            <a:chExt cx="262889" cy="135382"/>
          </a:xfrm>
        </p:grpSpPr>
        <p:sp>
          <p:nvSpPr>
            <p:cNvPr id="2297" name="도형"/>
            <p:cNvSpPr/>
            <p:nvPr/>
          </p:nvSpPr>
          <p:spPr>
            <a:xfrm>
              <a:off x="159892" y="88264"/>
              <a:ext cx="87759" cy="44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44" y="0"/>
                  </a:moveTo>
                  <a:lnTo>
                    <a:pt x="0" y="0"/>
                  </a:lnTo>
                  <a:lnTo>
                    <a:pt x="0" y="20731"/>
                  </a:lnTo>
                  <a:lnTo>
                    <a:pt x="32" y="21103"/>
                  </a:lnTo>
                  <a:lnTo>
                    <a:pt x="125" y="21289"/>
                  </a:lnTo>
                  <a:lnTo>
                    <a:pt x="250" y="21475"/>
                  </a:lnTo>
                  <a:lnTo>
                    <a:pt x="438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44" y="17566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8" name="도형"/>
            <p:cNvSpPr/>
            <p:nvPr/>
          </p:nvSpPr>
          <p:spPr>
            <a:xfrm>
              <a:off x="233425" y="0"/>
              <a:ext cx="29465" cy="10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7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76" y="21600"/>
                  </a:lnTo>
                  <a:lnTo>
                    <a:pt x="7076" y="10773"/>
                  </a:lnTo>
                  <a:lnTo>
                    <a:pt x="21600" y="10773"/>
                  </a:lnTo>
                  <a:lnTo>
                    <a:pt x="21600" y="8973"/>
                  </a:lnTo>
                  <a:lnTo>
                    <a:pt x="7076" y="8973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9" name="도형"/>
            <p:cNvSpPr/>
            <p:nvPr/>
          </p:nvSpPr>
          <p:spPr>
            <a:xfrm>
              <a:off x="135254" y="6603"/>
              <a:ext cx="70868" cy="7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8" y="0"/>
                  </a:moveTo>
                  <a:lnTo>
                    <a:pt x="3019" y="0"/>
                  </a:lnTo>
                  <a:lnTo>
                    <a:pt x="3019" y="2297"/>
                  </a:lnTo>
                  <a:lnTo>
                    <a:pt x="18464" y="2297"/>
                  </a:lnTo>
                  <a:lnTo>
                    <a:pt x="17689" y="5156"/>
                  </a:lnTo>
                  <a:lnTo>
                    <a:pt x="10201" y="14602"/>
                  </a:lnTo>
                  <a:lnTo>
                    <a:pt x="0" y="19662"/>
                  </a:lnTo>
                  <a:lnTo>
                    <a:pt x="2284" y="21600"/>
                  </a:lnTo>
                  <a:lnTo>
                    <a:pt x="13214" y="15474"/>
                  </a:lnTo>
                  <a:lnTo>
                    <a:pt x="20890" y="4133"/>
                  </a:lnTo>
                  <a:lnTo>
                    <a:pt x="21600" y="790"/>
                  </a:lnTo>
                  <a:lnTo>
                    <a:pt x="21561" y="359"/>
                  </a:lnTo>
                  <a:lnTo>
                    <a:pt x="21251" y="72"/>
                  </a:lnTo>
                  <a:lnTo>
                    <a:pt x="2105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0" name="도형"/>
            <p:cNvSpPr/>
            <p:nvPr/>
          </p:nvSpPr>
          <p:spPr>
            <a:xfrm>
              <a:off x="0" y="5841"/>
              <a:ext cx="54941" cy="10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22" y="0"/>
                  </a:moveTo>
                  <a:lnTo>
                    <a:pt x="15878" y="0"/>
                  </a:lnTo>
                  <a:lnTo>
                    <a:pt x="15878" y="6426"/>
                  </a:lnTo>
                  <a:lnTo>
                    <a:pt x="15479" y="8127"/>
                  </a:lnTo>
                  <a:lnTo>
                    <a:pt x="14629" y="9693"/>
                  </a:lnTo>
                  <a:lnTo>
                    <a:pt x="13830" y="11259"/>
                  </a:lnTo>
                  <a:lnTo>
                    <a:pt x="12732" y="12690"/>
                  </a:lnTo>
                  <a:lnTo>
                    <a:pt x="11334" y="13986"/>
                  </a:lnTo>
                  <a:lnTo>
                    <a:pt x="9936" y="15255"/>
                  </a:lnTo>
                  <a:lnTo>
                    <a:pt x="8238" y="16416"/>
                  </a:lnTo>
                  <a:lnTo>
                    <a:pt x="6291" y="17442"/>
                  </a:lnTo>
                  <a:lnTo>
                    <a:pt x="4394" y="18495"/>
                  </a:lnTo>
                  <a:lnTo>
                    <a:pt x="2246" y="19386"/>
                  </a:lnTo>
                  <a:lnTo>
                    <a:pt x="0" y="20169"/>
                  </a:lnTo>
                  <a:lnTo>
                    <a:pt x="3645" y="21600"/>
                  </a:lnTo>
                  <a:lnTo>
                    <a:pt x="14829" y="14850"/>
                  </a:lnTo>
                  <a:lnTo>
                    <a:pt x="17725" y="11043"/>
                  </a:lnTo>
                  <a:lnTo>
                    <a:pt x="21600" y="11043"/>
                  </a:lnTo>
                  <a:lnTo>
                    <a:pt x="20733" y="9686"/>
                  </a:lnTo>
                  <a:lnTo>
                    <a:pt x="19975" y="7535"/>
                  </a:lnTo>
                  <a:lnTo>
                    <a:pt x="19722" y="5211"/>
                  </a:lnTo>
                  <a:lnTo>
                    <a:pt x="1972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1" name="도형"/>
            <p:cNvSpPr/>
            <p:nvPr/>
          </p:nvSpPr>
          <p:spPr>
            <a:xfrm>
              <a:off x="45084" y="57785"/>
              <a:ext cx="44451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89" y="0"/>
                  </a:moveTo>
                  <a:lnTo>
                    <a:pt x="0" y="0"/>
                  </a:lnTo>
                  <a:lnTo>
                    <a:pt x="1399" y="3502"/>
                  </a:lnTo>
                  <a:lnTo>
                    <a:pt x="15024" y="19581"/>
                  </a:lnTo>
                  <a:lnTo>
                    <a:pt x="17835" y="21600"/>
                  </a:lnTo>
                  <a:lnTo>
                    <a:pt x="21600" y="18129"/>
                  </a:lnTo>
                  <a:lnTo>
                    <a:pt x="17318" y="15448"/>
                  </a:lnTo>
                  <a:lnTo>
                    <a:pt x="13539" y="12430"/>
                  </a:lnTo>
                  <a:lnTo>
                    <a:pt x="10257" y="9076"/>
                  </a:lnTo>
                  <a:lnTo>
                    <a:pt x="7467" y="5385"/>
                  </a:lnTo>
                  <a:lnTo>
                    <a:pt x="5281" y="1379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2" name="직사각형"/>
            <p:cNvSpPr/>
            <p:nvPr/>
          </p:nvSpPr>
          <p:spPr>
            <a:xfrm>
              <a:off x="103821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04" name="object 34"/>
          <p:cNvSpPr/>
          <p:nvPr/>
        </p:nvSpPr>
        <p:spPr>
          <a:xfrm>
            <a:off x="9669271" y="3495166"/>
            <a:ext cx="272034" cy="14452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20" name="object 35"/>
          <p:cNvGrpSpPr/>
          <p:nvPr/>
        </p:nvGrpSpPr>
        <p:grpSpPr>
          <a:xfrm>
            <a:off x="9997313" y="3499610"/>
            <a:ext cx="379350" cy="135510"/>
            <a:chOff x="0" y="0"/>
            <a:chExt cx="379349" cy="135509"/>
          </a:xfrm>
        </p:grpSpPr>
        <p:sp>
          <p:nvSpPr>
            <p:cNvPr id="2305" name="도형"/>
            <p:cNvSpPr/>
            <p:nvPr/>
          </p:nvSpPr>
          <p:spPr>
            <a:xfrm>
              <a:off x="272541" y="83947"/>
              <a:ext cx="92838" cy="4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8" y="0"/>
                  </a:moveTo>
                  <a:lnTo>
                    <a:pt x="0" y="0"/>
                  </a:lnTo>
                  <a:lnTo>
                    <a:pt x="0" y="3306"/>
                  </a:lnTo>
                  <a:lnTo>
                    <a:pt x="18586" y="3306"/>
                  </a:lnTo>
                  <a:lnTo>
                    <a:pt x="18586" y="9147"/>
                  </a:lnTo>
                  <a:lnTo>
                    <a:pt x="414" y="9147"/>
                  </a:lnTo>
                  <a:lnTo>
                    <a:pt x="236" y="9202"/>
                  </a:lnTo>
                  <a:lnTo>
                    <a:pt x="59" y="9643"/>
                  </a:lnTo>
                  <a:lnTo>
                    <a:pt x="0" y="9918"/>
                  </a:lnTo>
                  <a:lnTo>
                    <a:pt x="0" y="20828"/>
                  </a:lnTo>
                  <a:lnTo>
                    <a:pt x="59" y="21159"/>
                  </a:lnTo>
                  <a:lnTo>
                    <a:pt x="148" y="21380"/>
                  </a:lnTo>
                  <a:lnTo>
                    <a:pt x="236" y="21545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8294"/>
                  </a:lnTo>
                  <a:lnTo>
                    <a:pt x="2275" y="18294"/>
                  </a:lnTo>
                  <a:lnTo>
                    <a:pt x="2275" y="12453"/>
                  </a:lnTo>
                  <a:lnTo>
                    <a:pt x="20448" y="12453"/>
                  </a:lnTo>
                  <a:lnTo>
                    <a:pt x="20625" y="12342"/>
                  </a:lnTo>
                  <a:lnTo>
                    <a:pt x="20714" y="12177"/>
                  </a:lnTo>
                  <a:lnTo>
                    <a:pt x="20832" y="12012"/>
                  </a:lnTo>
                  <a:lnTo>
                    <a:pt x="20891" y="11681"/>
                  </a:lnTo>
                  <a:lnTo>
                    <a:pt x="20891" y="826"/>
                  </a:lnTo>
                  <a:lnTo>
                    <a:pt x="20832" y="495"/>
                  </a:lnTo>
                  <a:lnTo>
                    <a:pt x="20625" y="11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6" name="도형"/>
            <p:cNvSpPr/>
            <p:nvPr/>
          </p:nvSpPr>
          <p:spPr>
            <a:xfrm>
              <a:off x="13969" y="74802"/>
              <a:ext cx="87377" cy="5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13" y="0"/>
                  </a:moveTo>
                  <a:lnTo>
                    <a:pt x="0" y="0"/>
                  </a:lnTo>
                  <a:lnTo>
                    <a:pt x="0" y="3026"/>
                  </a:lnTo>
                  <a:lnTo>
                    <a:pt x="18335" y="3026"/>
                  </a:lnTo>
                  <a:lnTo>
                    <a:pt x="18335" y="9264"/>
                  </a:lnTo>
                  <a:lnTo>
                    <a:pt x="440" y="9264"/>
                  </a:lnTo>
                  <a:lnTo>
                    <a:pt x="251" y="9357"/>
                  </a:lnTo>
                  <a:lnTo>
                    <a:pt x="31" y="9683"/>
                  </a:lnTo>
                  <a:lnTo>
                    <a:pt x="31" y="21227"/>
                  </a:lnTo>
                  <a:lnTo>
                    <a:pt x="126" y="21414"/>
                  </a:lnTo>
                  <a:lnTo>
                    <a:pt x="251" y="21553"/>
                  </a:lnTo>
                  <a:lnTo>
                    <a:pt x="440" y="21600"/>
                  </a:lnTo>
                  <a:lnTo>
                    <a:pt x="21600" y="21600"/>
                  </a:lnTo>
                  <a:lnTo>
                    <a:pt x="21600" y="18713"/>
                  </a:lnTo>
                  <a:lnTo>
                    <a:pt x="2386" y="18713"/>
                  </a:lnTo>
                  <a:lnTo>
                    <a:pt x="2386" y="12290"/>
                  </a:lnTo>
                  <a:lnTo>
                    <a:pt x="20313" y="12290"/>
                  </a:lnTo>
                  <a:lnTo>
                    <a:pt x="20501" y="12196"/>
                  </a:lnTo>
                  <a:lnTo>
                    <a:pt x="20627" y="12057"/>
                  </a:lnTo>
                  <a:lnTo>
                    <a:pt x="20721" y="11917"/>
                  </a:lnTo>
                  <a:lnTo>
                    <a:pt x="20784" y="11638"/>
                  </a:lnTo>
                  <a:lnTo>
                    <a:pt x="20784" y="699"/>
                  </a:lnTo>
                  <a:lnTo>
                    <a:pt x="20721" y="419"/>
                  </a:lnTo>
                  <a:lnTo>
                    <a:pt x="20627" y="233"/>
                  </a:lnTo>
                  <a:lnTo>
                    <a:pt x="20501" y="93"/>
                  </a:lnTo>
                  <a:lnTo>
                    <a:pt x="2031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7" name="직사각형"/>
            <p:cNvSpPr/>
            <p:nvPr/>
          </p:nvSpPr>
          <p:spPr>
            <a:xfrm>
              <a:off x="255269" y="60896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8" name="도형"/>
            <p:cNvSpPr/>
            <p:nvPr/>
          </p:nvSpPr>
          <p:spPr>
            <a:xfrm>
              <a:off x="121919" y="16637"/>
              <a:ext cx="37429" cy="8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10" y="0"/>
                  </a:moveTo>
                  <a:lnTo>
                    <a:pt x="13486" y="0"/>
                  </a:lnTo>
                  <a:lnTo>
                    <a:pt x="13486" y="6892"/>
                  </a:lnTo>
                  <a:lnTo>
                    <a:pt x="13266" y="8369"/>
                  </a:lnTo>
                  <a:lnTo>
                    <a:pt x="4837" y="18000"/>
                  </a:lnTo>
                  <a:lnTo>
                    <a:pt x="0" y="20246"/>
                  </a:lnTo>
                  <a:lnTo>
                    <a:pt x="4691" y="21600"/>
                  </a:lnTo>
                  <a:lnTo>
                    <a:pt x="16198" y="13292"/>
                  </a:lnTo>
                  <a:lnTo>
                    <a:pt x="21600" y="13292"/>
                  </a:lnTo>
                  <a:lnTo>
                    <a:pt x="18910" y="5292"/>
                  </a:lnTo>
                  <a:lnTo>
                    <a:pt x="1891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9" name="도형"/>
            <p:cNvSpPr/>
            <p:nvPr/>
          </p:nvSpPr>
          <p:spPr>
            <a:xfrm>
              <a:off x="149986" y="71500"/>
              <a:ext cx="29896" cy="3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64" y="0"/>
                  </a:moveTo>
                  <a:lnTo>
                    <a:pt x="0" y="0"/>
                  </a:lnTo>
                  <a:lnTo>
                    <a:pt x="1560" y="4480"/>
                  </a:lnTo>
                  <a:lnTo>
                    <a:pt x="3487" y="8480"/>
                  </a:lnTo>
                  <a:lnTo>
                    <a:pt x="5873" y="12080"/>
                  </a:lnTo>
                  <a:lnTo>
                    <a:pt x="8167" y="15761"/>
                  </a:lnTo>
                  <a:lnTo>
                    <a:pt x="11011" y="18881"/>
                  </a:lnTo>
                  <a:lnTo>
                    <a:pt x="14223" y="21600"/>
                  </a:lnTo>
                  <a:lnTo>
                    <a:pt x="17343" y="18801"/>
                  </a:lnTo>
                  <a:lnTo>
                    <a:pt x="20096" y="15600"/>
                  </a:lnTo>
                  <a:lnTo>
                    <a:pt x="21600" y="13281"/>
                  </a:lnTo>
                  <a:lnTo>
                    <a:pt x="14131" y="13281"/>
                  </a:lnTo>
                  <a:lnTo>
                    <a:pt x="10920" y="9281"/>
                  </a:lnTo>
                  <a:lnTo>
                    <a:pt x="8350" y="4480"/>
                  </a:lnTo>
                  <a:lnTo>
                    <a:pt x="67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0" name="도형"/>
            <p:cNvSpPr/>
            <p:nvPr/>
          </p:nvSpPr>
          <p:spPr>
            <a:xfrm>
              <a:off x="189356" y="70865"/>
              <a:ext cx="25528" cy="3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36" y="0"/>
                  </a:moveTo>
                  <a:lnTo>
                    <a:pt x="0" y="0"/>
                  </a:lnTo>
                  <a:lnTo>
                    <a:pt x="1290" y="3970"/>
                  </a:lnTo>
                  <a:lnTo>
                    <a:pt x="3224" y="7783"/>
                  </a:lnTo>
                  <a:lnTo>
                    <a:pt x="6018" y="11356"/>
                  </a:lnTo>
                  <a:lnTo>
                    <a:pt x="8704" y="14929"/>
                  </a:lnTo>
                  <a:lnTo>
                    <a:pt x="11928" y="18344"/>
                  </a:lnTo>
                  <a:lnTo>
                    <a:pt x="15797" y="21600"/>
                  </a:lnTo>
                  <a:lnTo>
                    <a:pt x="21600" y="17630"/>
                  </a:lnTo>
                  <a:lnTo>
                    <a:pt x="17087" y="13784"/>
                  </a:lnTo>
                  <a:lnTo>
                    <a:pt x="13218" y="9738"/>
                  </a:lnTo>
                  <a:lnTo>
                    <a:pt x="9994" y="5469"/>
                  </a:lnTo>
                  <a:lnTo>
                    <a:pt x="7415" y="953"/>
                  </a:lnTo>
                  <a:lnTo>
                    <a:pt x="703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1" name="도형"/>
            <p:cNvSpPr/>
            <p:nvPr/>
          </p:nvSpPr>
          <p:spPr>
            <a:xfrm>
              <a:off x="169544" y="16637"/>
              <a:ext cx="28128" cy="75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43" y="0"/>
                  </a:moveTo>
                  <a:lnTo>
                    <a:pt x="11021" y="0"/>
                  </a:lnTo>
                  <a:lnTo>
                    <a:pt x="11003" y="8091"/>
                  </a:lnTo>
                  <a:lnTo>
                    <a:pt x="10826" y="9499"/>
                  </a:lnTo>
                  <a:lnTo>
                    <a:pt x="10241" y="12281"/>
                  </a:lnTo>
                  <a:lnTo>
                    <a:pt x="9655" y="13581"/>
                  </a:lnTo>
                  <a:lnTo>
                    <a:pt x="8778" y="14809"/>
                  </a:lnTo>
                  <a:lnTo>
                    <a:pt x="7997" y="16037"/>
                  </a:lnTo>
                  <a:lnTo>
                    <a:pt x="0" y="21600"/>
                  </a:lnTo>
                  <a:lnTo>
                    <a:pt x="7938" y="21600"/>
                  </a:lnTo>
                  <a:lnTo>
                    <a:pt x="11411" y="19324"/>
                  </a:lnTo>
                  <a:lnTo>
                    <a:pt x="13557" y="17482"/>
                  </a:lnTo>
                  <a:lnTo>
                    <a:pt x="15215" y="15423"/>
                  </a:lnTo>
                  <a:lnTo>
                    <a:pt x="21600" y="15423"/>
                  </a:lnTo>
                  <a:lnTo>
                    <a:pt x="20224" y="13689"/>
                  </a:lnTo>
                  <a:lnTo>
                    <a:pt x="19016" y="11378"/>
                  </a:lnTo>
                  <a:lnTo>
                    <a:pt x="18282" y="8867"/>
                  </a:lnTo>
                  <a:lnTo>
                    <a:pt x="18043" y="6212"/>
                  </a:lnTo>
                  <a:lnTo>
                    <a:pt x="1804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2" name="직사각형"/>
            <p:cNvSpPr/>
            <p:nvPr/>
          </p:nvSpPr>
          <p:spPr>
            <a:xfrm>
              <a:off x="129285" y="6159"/>
              <a:ext cx="38228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3" name="직사각형"/>
            <p:cNvSpPr/>
            <p:nvPr/>
          </p:nvSpPr>
          <p:spPr>
            <a:xfrm>
              <a:off x="170306" y="6159"/>
              <a:ext cx="3797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4" name="도형"/>
            <p:cNvSpPr/>
            <p:nvPr/>
          </p:nvSpPr>
          <p:spPr>
            <a:xfrm>
              <a:off x="2856" y="5251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4491" y="21600"/>
                  </a:lnTo>
                  <a:lnTo>
                    <a:pt x="1486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5" name="도형"/>
            <p:cNvSpPr/>
            <p:nvPr/>
          </p:nvSpPr>
          <p:spPr>
            <a:xfrm>
              <a:off x="0" y="3937"/>
              <a:ext cx="82677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89" y="0"/>
                  </a:moveTo>
                  <a:lnTo>
                    <a:pt x="0" y="0"/>
                  </a:lnTo>
                  <a:lnTo>
                    <a:pt x="0" y="20850"/>
                  </a:lnTo>
                  <a:lnTo>
                    <a:pt x="66" y="21150"/>
                  </a:lnTo>
                  <a:lnTo>
                    <a:pt x="166" y="21350"/>
                  </a:lnTo>
                  <a:lnTo>
                    <a:pt x="265" y="21500"/>
                  </a:lnTo>
                  <a:lnTo>
                    <a:pt x="464" y="21600"/>
                  </a:lnTo>
                  <a:lnTo>
                    <a:pt x="5408" y="21600"/>
                  </a:lnTo>
                  <a:lnTo>
                    <a:pt x="6404" y="21550"/>
                  </a:lnTo>
                  <a:lnTo>
                    <a:pt x="7399" y="21550"/>
                  </a:lnTo>
                  <a:lnTo>
                    <a:pt x="8394" y="21500"/>
                  </a:lnTo>
                  <a:lnTo>
                    <a:pt x="9357" y="21400"/>
                  </a:lnTo>
                  <a:lnTo>
                    <a:pt x="10485" y="21400"/>
                  </a:lnTo>
                  <a:lnTo>
                    <a:pt x="11613" y="21300"/>
                  </a:lnTo>
                  <a:lnTo>
                    <a:pt x="15097" y="20850"/>
                  </a:lnTo>
                  <a:lnTo>
                    <a:pt x="18315" y="20250"/>
                  </a:lnTo>
                  <a:lnTo>
                    <a:pt x="19244" y="20000"/>
                  </a:lnTo>
                  <a:lnTo>
                    <a:pt x="20173" y="19800"/>
                  </a:lnTo>
                  <a:lnTo>
                    <a:pt x="20970" y="19550"/>
                  </a:lnTo>
                  <a:lnTo>
                    <a:pt x="21600" y="19300"/>
                  </a:lnTo>
                  <a:lnTo>
                    <a:pt x="21600" y="18350"/>
                  </a:lnTo>
                  <a:lnTo>
                    <a:pt x="2489" y="1835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6" name="도형"/>
            <p:cNvSpPr/>
            <p:nvPr/>
          </p:nvSpPr>
          <p:spPr>
            <a:xfrm>
              <a:off x="272541" y="3301"/>
              <a:ext cx="91949" cy="48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7" y="0"/>
                  </a:moveTo>
                  <a:lnTo>
                    <a:pt x="0" y="0"/>
                  </a:lnTo>
                  <a:lnTo>
                    <a:pt x="0" y="3402"/>
                  </a:lnTo>
                  <a:lnTo>
                    <a:pt x="18497" y="3402"/>
                  </a:lnTo>
                  <a:lnTo>
                    <a:pt x="18497" y="9071"/>
                  </a:lnTo>
                  <a:lnTo>
                    <a:pt x="418" y="9071"/>
                  </a:lnTo>
                  <a:lnTo>
                    <a:pt x="239" y="9184"/>
                  </a:lnTo>
                  <a:lnTo>
                    <a:pt x="60" y="9638"/>
                  </a:lnTo>
                  <a:lnTo>
                    <a:pt x="0" y="9921"/>
                  </a:lnTo>
                  <a:lnTo>
                    <a:pt x="0" y="20750"/>
                  </a:lnTo>
                  <a:lnTo>
                    <a:pt x="60" y="21090"/>
                  </a:lnTo>
                  <a:lnTo>
                    <a:pt x="149" y="21260"/>
                  </a:lnTo>
                  <a:lnTo>
                    <a:pt x="239" y="21487"/>
                  </a:lnTo>
                  <a:lnTo>
                    <a:pt x="418" y="21600"/>
                  </a:lnTo>
                  <a:lnTo>
                    <a:pt x="21600" y="21600"/>
                  </a:lnTo>
                  <a:lnTo>
                    <a:pt x="21600" y="18198"/>
                  </a:lnTo>
                  <a:lnTo>
                    <a:pt x="2208" y="18198"/>
                  </a:lnTo>
                  <a:lnTo>
                    <a:pt x="2208" y="12472"/>
                  </a:lnTo>
                  <a:lnTo>
                    <a:pt x="20347" y="12472"/>
                  </a:lnTo>
                  <a:lnTo>
                    <a:pt x="20526" y="12359"/>
                  </a:lnTo>
                  <a:lnTo>
                    <a:pt x="20735" y="11963"/>
                  </a:lnTo>
                  <a:lnTo>
                    <a:pt x="20794" y="11622"/>
                  </a:lnTo>
                  <a:lnTo>
                    <a:pt x="20794" y="908"/>
                  </a:lnTo>
                  <a:lnTo>
                    <a:pt x="20735" y="567"/>
                  </a:lnTo>
                  <a:lnTo>
                    <a:pt x="20645" y="340"/>
                  </a:lnTo>
                  <a:lnTo>
                    <a:pt x="20526" y="113"/>
                  </a:lnTo>
                  <a:lnTo>
                    <a:pt x="203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7" name="도형"/>
            <p:cNvSpPr/>
            <p:nvPr/>
          </p:nvSpPr>
          <p:spPr>
            <a:xfrm>
              <a:off x="88264" y="125"/>
              <a:ext cx="28703" cy="6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6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64" y="21600"/>
                  </a:lnTo>
                  <a:lnTo>
                    <a:pt x="7264" y="10004"/>
                  </a:lnTo>
                  <a:lnTo>
                    <a:pt x="21600" y="10004"/>
                  </a:lnTo>
                  <a:lnTo>
                    <a:pt x="21600" y="7309"/>
                  </a:lnTo>
                  <a:lnTo>
                    <a:pt x="7264" y="7309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8" name="도형"/>
            <p:cNvSpPr/>
            <p:nvPr/>
          </p:nvSpPr>
          <p:spPr>
            <a:xfrm>
              <a:off x="223011" y="0"/>
              <a:ext cx="28195" cy="13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103" y="21600"/>
                  </a:lnTo>
                  <a:lnTo>
                    <a:pt x="7103" y="9454"/>
                  </a:lnTo>
                  <a:lnTo>
                    <a:pt x="21600" y="9454"/>
                  </a:lnTo>
                  <a:lnTo>
                    <a:pt x="21600" y="8077"/>
                  </a:lnTo>
                  <a:lnTo>
                    <a:pt x="7103" y="8077"/>
                  </a:lnTo>
                  <a:lnTo>
                    <a:pt x="71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9" name="도형"/>
            <p:cNvSpPr/>
            <p:nvPr/>
          </p:nvSpPr>
          <p:spPr>
            <a:xfrm>
              <a:off x="9525" y="41338"/>
              <a:ext cx="7315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887" y="1920"/>
                  </a:lnTo>
                  <a:lnTo>
                    <a:pt x="19950" y="4323"/>
                  </a:lnTo>
                  <a:lnTo>
                    <a:pt x="18787" y="6243"/>
                  </a:lnTo>
                  <a:lnTo>
                    <a:pt x="17587" y="8638"/>
                  </a:lnTo>
                  <a:lnTo>
                    <a:pt x="14925" y="12482"/>
                  </a:lnTo>
                  <a:lnTo>
                    <a:pt x="13537" y="14877"/>
                  </a:lnTo>
                  <a:lnTo>
                    <a:pt x="12150" y="16797"/>
                  </a:lnTo>
                  <a:lnTo>
                    <a:pt x="10725" y="17757"/>
                  </a:lnTo>
                  <a:lnTo>
                    <a:pt x="9300" y="19200"/>
                  </a:lnTo>
                  <a:lnTo>
                    <a:pt x="8025" y="20156"/>
                  </a:lnTo>
                  <a:lnTo>
                    <a:pt x="6862" y="2015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21" name="object 36"/>
          <p:cNvSpPr/>
          <p:nvPr/>
        </p:nvSpPr>
        <p:spPr>
          <a:xfrm>
            <a:off x="9992741" y="3495040"/>
            <a:ext cx="388493" cy="14465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2" name="object 37"/>
          <p:cNvSpPr/>
          <p:nvPr/>
        </p:nvSpPr>
        <p:spPr>
          <a:xfrm>
            <a:off x="10427589" y="3500501"/>
            <a:ext cx="266066" cy="139193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3" name="object 38"/>
          <p:cNvSpPr/>
          <p:nvPr/>
        </p:nvSpPr>
        <p:spPr>
          <a:xfrm>
            <a:off x="10739373" y="3495166"/>
            <a:ext cx="253112" cy="14541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4" name="object 39"/>
          <p:cNvSpPr/>
          <p:nvPr/>
        </p:nvSpPr>
        <p:spPr>
          <a:xfrm>
            <a:off x="11058779" y="3494278"/>
            <a:ext cx="256667" cy="14782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5" name="object 40"/>
          <p:cNvSpPr/>
          <p:nvPr/>
        </p:nvSpPr>
        <p:spPr>
          <a:xfrm>
            <a:off x="11371198" y="3495166"/>
            <a:ext cx="256667" cy="142749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6" name="object 41"/>
          <p:cNvSpPr/>
          <p:nvPr/>
        </p:nvSpPr>
        <p:spPr>
          <a:xfrm>
            <a:off x="8572244" y="3769485"/>
            <a:ext cx="113920" cy="14160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33" name="object 42"/>
          <p:cNvGrpSpPr/>
          <p:nvPr/>
        </p:nvGrpSpPr>
        <p:grpSpPr>
          <a:xfrm>
            <a:off x="8743567" y="3777107"/>
            <a:ext cx="256922" cy="129414"/>
            <a:chOff x="0" y="0"/>
            <a:chExt cx="256921" cy="129413"/>
          </a:xfrm>
        </p:grpSpPr>
        <p:sp>
          <p:nvSpPr>
            <p:cNvPr id="2327" name="도형"/>
            <p:cNvSpPr/>
            <p:nvPr/>
          </p:nvSpPr>
          <p:spPr>
            <a:xfrm>
              <a:off x="150113" y="93853"/>
              <a:ext cx="94743" cy="3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520"/>
                  </a:lnTo>
                  <a:lnTo>
                    <a:pt x="58" y="20983"/>
                  </a:lnTo>
                  <a:lnTo>
                    <a:pt x="232" y="21446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56" y="16663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8" name="직사각형"/>
            <p:cNvSpPr/>
            <p:nvPr/>
          </p:nvSpPr>
          <p:spPr>
            <a:xfrm>
              <a:off x="132841" y="71310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9" name="직사각형"/>
            <p:cNvSpPr/>
            <p:nvPr/>
          </p:nvSpPr>
          <p:spPr>
            <a:xfrm>
              <a:off x="0" y="103187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0" name="도형"/>
            <p:cNvSpPr/>
            <p:nvPr/>
          </p:nvSpPr>
          <p:spPr>
            <a:xfrm>
              <a:off x="15366" y="0"/>
              <a:ext cx="78391" cy="10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08" y="0"/>
                  </a:moveTo>
                  <a:lnTo>
                    <a:pt x="11023" y="0"/>
                  </a:lnTo>
                  <a:lnTo>
                    <a:pt x="9239" y="182"/>
                  </a:lnTo>
                  <a:lnTo>
                    <a:pt x="7664" y="520"/>
                  </a:lnTo>
                  <a:lnTo>
                    <a:pt x="6054" y="885"/>
                  </a:lnTo>
                  <a:lnTo>
                    <a:pt x="4689" y="1379"/>
                  </a:lnTo>
                  <a:lnTo>
                    <a:pt x="3570" y="2030"/>
                  </a:lnTo>
                  <a:lnTo>
                    <a:pt x="2415" y="2680"/>
                  </a:lnTo>
                  <a:lnTo>
                    <a:pt x="1540" y="3461"/>
                  </a:lnTo>
                  <a:lnTo>
                    <a:pt x="945" y="4398"/>
                  </a:lnTo>
                  <a:lnTo>
                    <a:pt x="315" y="5309"/>
                  </a:lnTo>
                  <a:lnTo>
                    <a:pt x="0" y="6350"/>
                  </a:lnTo>
                  <a:lnTo>
                    <a:pt x="0" y="7495"/>
                  </a:lnTo>
                  <a:lnTo>
                    <a:pt x="6824" y="14277"/>
                  </a:lnTo>
                  <a:lnTo>
                    <a:pt x="11548" y="14964"/>
                  </a:lnTo>
                  <a:lnTo>
                    <a:pt x="11548" y="21600"/>
                  </a:lnTo>
                  <a:lnTo>
                    <a:pt x="14208" y="21600"/>
                  </a:lnTo>
                  <a:lnTo>
                    <a:pt x="14208" y="14964"/>
                  </a:lnTo>
                  <a:lnTo>
                    <a:pt x="16728" y="14754"/>
                  </a:lnTo>
                  <a:lnTo>
                    <a:pt x="18985" y="14320"/>
                  </a:lnTo>
                  <a:lnTo>
                    <a:pt x="20979" y="13661"/>
                  </a:lnTo>
                  <a:lnTo>
                    <a:pt x="21486" y="13402"/>
                  </a:lnTo>
                  <a:lnTo>
                    <a:pt x="11478" y="13402"/>
                  </a:lnTo>
                  <a:lnTo>
                    <a:pt x="10078" y="13272"/>
                  </a:lnTo>
                  <a:lnTo>
                    <a:pt x="8854" y="12986"/>
                  </a:lnTo>
                  <a:lnTo>
                    <a:pt x="7594" y="12726"/>
                  </a:lnTo>
                  <a:lnTo>
                    <a:pt x="6544" y="12335"/>
                  </a:lnTo>
                  <a:lnTo>
                    <a:pt x="4724" y="11294"/>
                  </a:lnTo>
                  <a:lnTo>
                    <a:pt x="4025" y="10696"/>
                  </a:lnTo>
                  <a:lnTo>
                    <a:pt x="3045" y="9239"/>
                  </a:lnTo>
                  <a:lnTo>
                    <a:pt x="2765" y="8406"/>
                  </a:lnTo>
                  <a:lnTo>
                    <a:pt x="2765" y="6610"/>
                  </a:lnTo>
                  <a:lnTo>
                    <a:pt x="11478" y="1587"/>
                  </a:lnTo>
                  <a:lnTo>
                    <a:pt x="21600" y="1587"/>
                  </a:lnTo>
                  <a:lnTo>
                    <a:pt x="21242" y="1379"/>
                  </a:lnTo>
                  <a:lnTo>
                    <a:pt x="19877" y="885"/>
                  </a:lnTo>
                  <a:lnTo>
                    <a:pt x="18267" y="520"/>
                  </a:lnTo>
                  <a:lnTo>
                    <a:pt x="16693" y="182"/>
                  </a:lnTo>
                  <a:lnTo>
                    <a:pt x="149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1" name="도형"/>
            <p:cNvSpPr/>
            <p:nvPr/>
          </p:nvSpPr>
          <p:spPr>
            <a:xfrm>
              <a:off x="67817" y="7747"/>
              <a:ext cx="41784" cy="5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09" y="0"/>
                  </a:moveTo>
                  <a:lnTo>
                    <a:pt x="0" y="0"/>
                  </a:lnTo>
                  <a:lnTo>
                    <a:pt x="2561" y="285"/>
                  </a:lnTo>
                  <a:lnTo>
                    <a:pt x="4924" y="761"/>
                  </a:lnTo>
                  <a:lnTo>
                    <a:pt x="16413" y="9182"/>
                  </a:lnTo>
                  <a:lnTo>
                    <a:pt x="16413" y="12465"/>
                  </a:lnTo>
                  <a:lnTo>
                    <a:pt x="4924" y="20839"/>
                  </a:lnTo>
                  <a:lnTo>
                    <a:pt x="2561" y="21362"/>
                  </a:lnTo>
                  <a:lnTo>
                    <a:pt x="0" y="21600"/>
                  </a:lnTo>
                  <a:lnTo>
                    <a:pt x="13196" y="21600"/>
                  </a:lnTo>
                  <a:lnTo>
                    <a:pt x="21600" y="10800"/>
                  </a:lnTo>
                  <a:lnTo>
                    <a:pt x="21600" y="8707"/>
                  </a:lnTo>
                  <a:lnTo>
                    <a:pt x="21009" y="6804"/>
                  </a:lnTo>
                  <a:lnTo>
                    <a:pt x="19828" y="5138"/>
                  </a:lnTo>
                  <a:lnTo>
                    <a:pt x="18646" y="3426"/>
                  </a:lnTo>
                  <a:lnTo>
                    <a:pt x="16939" y="1998"/>
                  </a:lnTo>
                  <a:lnTo>
                    <a:pt x="1340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2" name="도형"/>
            <p:cNvSpPr/>
            <p:nvPr/>
          </p:nvSpPr>
          <p:spPr>
            <a:xfrm>
              <a:off x="150113" y="127"/>
              <a:ext cx="91949" cy="5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7" y="0"/>
                  </a:moveTo>
                  <a:lnTo>
                    <a:pt x="0" y="0"/>
                  </a:lnTo>
                  <a:lnTo>
                    <a:pt x="0" y="2846"/>
                  </a:lnTo>
                  <a:lnTo>
                    <a:pt x="18497" y="2846"/>
                  </a:lnTo>
                  <a:lnTo>
                    <a:pt x="18497" y="9377"/>
                  </a:lnTo>
                  <a:lnTo>
                    <a:pt x="418" y="9377"/>
                  </a:lnTo>
                  <a:lnTo>
                    <a:pt x="239" y="9470"/>
                  </a:lnTo>
                  <a:lnTo>
                    <a:pt x="60" y="9844"/>
                  </a:lnTo>
                  <a:lnTo>
                    <a:pt x="0" y="10077"/>
                  </a:lnTo>
                  <a:lnTo>
                    <a:pt x="0" y="20947"/>
                  </a:lnTo>
                  <a:lnTo>
                    <a:pt x="60" y="21180"/>
                  </a:lnTo>
                  <a:lnTo>
                    <a:pt x="239" y="21553"/>
                  </a:lnTo>
                  <a:lnTo>
                    <a:pt x="418" y="21600"/>
                  </a:lnTo>
                  <a:lnTo>
                    <a:pt x="21600" y="21600"/>
                  </a:lnTo>
                  <a:lnTo>
                    <a:pt x="21600" y="18754"/>
                  </a:lnTo>
                  <a:lnTo>
                    <a:pt x="2208" y="18754"/>
                  </a:lnTo>
                  <a:lnTo>
                    <a:pt x="2208" y="12223"/>
                  </a:lnTo>
                  <a:lnTo>
                    <a:pt x="20347" y="12223"/>
                  </a:lnTo>
                  <a:lnTo>
                    <a:pt x="20526" y="12130"/>
                  </a:lnTo>
                  <a:lnTo>
                    <a:pt x="20735" y="11803"/>
                  </a:lnTo>
                  <a:lnTo>
                    <a:pt x="20794" y="11523"/>
                  </a:lnTo>
                  <a:lnTo>
                    <a:pt x="20794" y="746"/>
                  </a:lnTo>
                  <a:lnTo>
                    <a:pt x="20735" y="467"/>
                  </a:lnTo>
                  <a:lnTo>
                    <a:pt x="20646" y="280"/>
                  </a:lnTo>
                  <a:lnTo>
                    <a:pt x="20526" y="93"/>
                  </a:lnTo>
                  <a:lnTo>
                    <a:pt x="203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34" name="object 43"/>
          <p:cNvSpPr/>
          <p:nvPr/>
        </p:nvSpPr>
        <p:spPr>
          <a:xfrm>
            <a:off x="8738996" y="3772534"/>
            <a:ext cx="398653" cy="142368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47" name="object 44"/>
          <p:cNvGrpSpPr/>
          <p:nvPr/>
        </p:nvGrpSpPr>
        <p:grpSpPr>
          <a:xfrm>
            <a:off x="9183116" y="3774059"/>
            <a:ext cx="396876" cy="135511"/>
            <a:chOff x="0" y="0"/>
            <a:chExt cx="396875" cy="135510"/>
          </a:xfrm>
        </p:grpSpPr>
        <p:sp>
          <p:nvSpPr>
            <p:cNvPr id="2335" name="도형"/>
            <p:cNvSpPr/>
            <p:nvPr/>
          </p:nvSpPr>
          <p:spPr>
            <a:xfrm>
              <a:off x="164591" y="88265"/>
              <a:ext cx="89028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3" y="0"/>
                  </a:moveTo>
                  <a:lnTo>
                    <a:pt x="0" y="0"/>
                  </a:lnTo>
                  <a:lnTo>
                    <a:pt x="31" y="21103"/>
                  </a:lnTo>
                  <a:lnTo>
                    <a:pt x="154" y="21290"/>
                  </a:lnTo>
                  <a:lnTo>
                    <a:pt x="247" y="21476"/>
                  </a:lnTo>
                  <a:lnTo>
                    <a:pt x="431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73" y="17566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6" name="직사각형"/>
            <p:cNvSpPr/>
            <p:nvPr/>
          </p:nvSpPr>
          <p:spPr>
            <a:xfrm>
              <a:off x="239649" y="0"/>
              <a:ext cx="12701" cy="10071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7" name="도형"/>
            <p:cNvSpPr/>
            <p:nvPr/>
          </p:nvSpPr>
          <p:spPr>
            <a:xfrm>
              <a:off x="136778" y="14605"/>
              <a:ext cx="55381" cy="6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6" y="0"/>
                  </a:moveTo>
                  <a:lnTo>
                    <a:pt x="15702" y="0"/>
                  </a:lnTo>
                  <a:lnTo>
                    <a:pt x="15702" y="1765"/>
                  </a:lnTo>
                  <a:lnTo>
                    <a:pt x="15461" y="4531"/>
                  </a:lnTo>
                  <a:lnTo>
                    <a:pt x="6960" y="16137"/>
                  </a:lnTo>
                  <a:lnTo>
                    <a:pt x="0" y="19415"/>
                  </a:lnTo>
                  <a:lnTo>
                    <a:pt x="3418" y="21600"/>
                  </a:lnTo>
                  <a:lnTo>
                    <a:pt x="15257" y="13153"/>
                  </a:lnTo>
                  <a:lnTo>
                    <a:pt x="17684" y="8867"/>
                  </a:lnTo>
                  <a:lnTo>
                    <a:pt x="21600" y="8867"/>
                  </a:lnTo>
                  <a:lnTo>
                    <a:pt x="21448" y="8657"/>
                  </a:lnTo>
                  <a:lnTo>
                    <a:pt x="20656" y="7060"/>
                  </a:lnTo>
                  <a:lnTo>
                    <a:pt x="19913" y="5421"/>
                  </a:lnTo>
                  <a:lnTo>
                    <a:pt x="19516" y="3656"/>
                  </a:lnTo>
                  <a:lnTo>
                    <a:pt x="1951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8" name="도형"/>
            <p:cNvSpPr/>
            <p:nvPr/>
          </p:nvSpPr>
          <p:spPr>
            <a:xfrm>
              <a:off x="182117" y="41402"/>
              <a:ext cx="44197" cy="3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07" y="0"/>
                  </a:moveTo>
                  <a:lnTo>
                    <a:pt x="0" y="0"/>
                  </a:lnTo>
                  <a:lnTo>
                    <a:pt x="1800" y="4997"/>
                  </a:lnTo>
                  <a:lnTo>
                    <a:pt x="18000" y="21600"/>
                  </a:lnTo>
                  <a:lnTo>
                    <a:pt x="21600" y="16925"/>
                  </a:lnTo>
                  <a:lnTo>
                    <a:pt x="18869" y="15636"/>
                  </a:lnTo>
                  <a:lnTo>
                    <a:pt x="16324" y="14024"/>
                  </a:lnTo>
                  <a:lnTo>
                    <a:pt x="11607" y="9994"/>
                  </a:lnTo>
                  <a:lnTo>
                    <a:pt x="9559" y="7737"/>
                  </a:lnTo>
                  <a:lnTo>
                    <a:pt x="7766" y="4997"/>
                  </a:lnTo>
                  <a:lnTo>
                    <a:pt x="6083" y="2499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9" name="직사각형"/>
            <p:cNvSpPr/>
            <p:nvPr/>
          </p:nvSpPr>
          <p:spPr>
            <a:xfrm>
              <a:off x="147065" y="4254"/>
              <a:ext cx="6921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0" name="도형"/>
            <p:cNvSpPr/>
            <p:nvPr/>
          </p:nvSpPr>
          <p:spPr>
            <a:xfrm>
              <a:off x="270763" y="92647"/>
              <a:ext cx="9156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369" y="4800"/>
                  </a:lnTo>
                  <a:lnTo>
                    <a:pt x="14110" y="5673"/>
                  </a:lnTo>
                  <a:lnTo>
                    <a:pt x="11744" y="6545"/>
                  </a:lnTo>
                  <a:lnTo>
                    <a:pt x="9647" y="6982"/>
                  </a:lnTo>
                  <a:lnTo>
                    <a:pt x="895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040" y="21600"/>
                  </a:lnTo>
                  <a:lnTo>
                    <a:pt x="8448" y="21382"/>
                  </a:lnTo>
                  <a:lnTo>
                    <a:pt x="13002" y="20073"/>
                  </a:lnTo>
                  <a:lnTo>
                    <a:pt x="14470" y="19200"/>
                  </a:lnTo>
                  <a:lnTo>
                    <a:pt x="17286" y="17891"/>
                  </a:lnTo>
                  <a:lnTo>
                    <a:pt x="19802" y="16145"/>
                  </a:lnTo>
                  <a:lnTo>
                    <a:pt x="20821" y="15273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1" name="직사각형"/>
            <p:cNvSpPr/>
            <p:nvPr/>
          </p:nvSpPr>
          <p:spPr>
            <a:xfrm>
              <a:off x="297687" y="49276"/>
              <a:ext cx="12701" cy="4762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2" name="도형"/>
            <p:cNvSpPr/>
            <p:nvPr/>
          </p:nvSpPr>
          <p:spPr>
            <a:xfrm>
              <a:off x="278129" y="8382"/>
              <a:ext cx="68073" cy="6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6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18497" y="2565"/>
                  </a:lnTo>
                  <a:lnTo>
                    <a:pt x="18467" y="5290"/>
                  </a:lnTo>
                  <a:lnTo>
                    <a:pt x="16966" y="19035"/>
                  </a:lnTo>
                  <a:lnTo>
                    <a:pt x="16764" y="20398"/>
                  </a:lnTo>
                  <a:lnTo>
                    <a:pt x="16563" y="21600"/>
                  </a:lnTo>
                  <a:lnTo>
                    <a:pt x="19545" y="21600"/>
                  </a:lnTo>
                  <a:lnTo>
                    <a:pt x="21197" y="8776"/>
                  </a:lnTo>
                  <a:lnTo>
                    <a:pt x="21399" y="5290"/>
                  </a:lnTo>
                  <a:lnTo>
                    <a:pt x="21520" y="3607"/>
                  </a:lnTo>
                  <a:lnTo>
                    <a:pt x="21600" y="641"/>
                  </a:lnTo>
                  <a:lnTo>
                    <a:pt x="21520" y="401"/>
                  </a:lnTo>
                  <a:lnTo>
                    <a:pt x="21399" y="240"/>
                  </a:lnTo>
                  <a:lnTo>
                    <a:pt x="21237" y="80"/>
                  </a:lnTo>
                  <a:lnTo>
                    <a:pt x="209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3" name="도형"/>
            <p:cNvSpPr/>
            <p:nvPr/>
          </p:nvSpPr>
          <p:spPr>
            <a:xfrm>
              <a:off x="0" y="5842"/>
              <a:ext cx="54972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61" y="0"/>
                  </a:moveTo>
                  <a:lnTo>
                    <a:pt x="15819" y="0"/>
                  </a:lnTo>
                  <a:lnTo>
                    <a:pt x="15819" y="4563"/>
                  </a:lnTo>
                  <a:lnTo>
                    <a:pt x="15566" y="6993"/>
                  </a:lnTo>
                  <a:lnTo>
                    <a:pt x="9523" y="15468"/>
                  </a:lnTo>
                  <a:lnTo>
                    <a:pt x="0" y="20169"/>
                  </a:lnTo>
                  <a:lnTo>
                    <a:pt x="3593" y="21600"/>
                  </a:lnTo>
                  <a:lnTo>
                    <a:pt x="14214" y="15307"/>
                  </a:lnTo>
                  <a:lnTo>
                    <a:pt x="17715" y="11043"/>
                  </a:lnTo>
                  <a:lnTo>
                    <a:pt x="21600" y="11043"/>
                  </a:lnTo>
                  <a:lnTo>
                    <a:pt x="20691" y="9524"/>
                  </a:lnTo>
                  <a:lnTo>
                    <a:pt x="19994" y="7443"/>
                  </a:lnTo>
                  <a:lnTo>
                    <a:pt x="19761" y="5211"/>
                  </a:lnTo>
                  <a:lnTo>
                    <a:pt x="197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4" name="도형"/>
            <p:cNvSpPr/>
            <p:nvPr/>
          </p:nvSpPr>
          <p:spPr>
            <a:xfrm>
              <a:off x="45084" y="57785"/>
              <a:ext cx="44451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4" y="0"/>
                  </a:moveTo>
                  <a:lnTo>
                    <a:pt x="0" y="0"/>
                  </a:lnTo>
                  <a:lnTo>
                    <a:pt x="1341" y="3286"/>
                  </a:lnTo>
                  <a:lnTo>
                    <a:pt x="14757" y="19466"/>
                  </a:lnTo>
                  <a:lnTo>
                    <a:pt x="17835" y="21600"/>
                  </a:lnTo>
                  <a:lnTo>
                    <a:pt x="21600" y="18130"/>
                  </a:lnTo>
                  <a:lnTo>
                    <a:pt x="16982" y="15137"/>
                  </a:lnTo>
                  <a:lnTo>
                    <a:pt x="13029" y="11914"/>
                  </a:lnTo>
                  <a:lnTo>
                    <a:pt x="9737" y="8478"/>
                  </a:lnTo>
                  <a:lnTo>
                    <a:pt x="7097" y="4847"/>
                  </a:lnTo>
                  <a:lnTo>
                    <a:pt x="5108" y="908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5" name="도형"/>
            <p:cNvSpPr/>
            <p:nvPr/>
          </p:nvSpPr>
          <p:spPr>
            <a:xfrm>
              <a:off x="366902" y="0"/>
              <a:ext cx="29974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7" y="21600"/>
                  </a:lnTo>
                  <a:lnTo>
                    <a:pt x="7047" y="10365"/>
                  </a:lnTo>
                  <a:lnTo>
                    <a:pt x="21600" y="10365"/>
                  </a:lnTo>
                  <a:lnTo>
                    <a:pt x="21600" y="8988"/>
                  </a:lnTo>
                  <a:lnTo>
                    <a:pt x="7047" y="8988"/>
                  </a:lnTo>
                  <a:lnTo>
                    <a:pt x="70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6" name="도형"/>
            <p:cNvSpPr/>
            <p:nvPr/>
          </p:nvSpPr>
          <p:spPr>
            <a:xfrm>
              <a:off x="101473" y="0"/>
              <a:ext cx="30988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04" y="21600"/>
                  </a:lnTo>
                  <a:lnTo>
                    <a:pt x="6904" y="9798"/>
                  </a:lnTo>
                  <a:lnTo>
                    <a:pt x="21600" y="9798"/>
                  </a:lnTo>
                  <a:lnTo>
                    <a:pt x="21600" y="8421"/>
                  </a:lnTo>
                  <a:lnTo>
                    <a:pt x="6904" y="8421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48" name="object 45"/>
          <p:cNvSpPr/>
          <p:nvPr/>
        </p:nvSpPr>
        <p:spPr>
          <a:xfrm>
            <a:off x="9178542" y="3769485"/>
            <a:ext cx="406020" cy="144654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49" name="object 46"/>
          <p:cNvSpPr/>
          <p:nvPr/>
        </p:nvSpPr>
        <p:spPr>
          <a:xfrm>
            <a:off x="9629775" y="3769485"/>
            <a:ext cx="251714" cy="144527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58" name="object 47"/>
          <p:cNvGrpSpPr/>
          <p:nvPr/>
        </p:nvGrpSpPr>
        <p:grpSpPr>
          <a:xfrm>
            <a:off x="9955910" y="3774059"/>
            <a:ext cx="376937" cy="135384"/>
            <a:chOff x="0" y="0"/>
            <a:chExt cx="376936" cy="135383"/>
          </a:xfrm>
        </p:grpSpPr>
        <p:sp>
          <p:nvSpPr>
            <p:cNvPr id="2350" name="직사각형"/>
            <p:cNvSpPr/>
            <p:nvPr/>
          </p:nvSpPr>
          <p:spPr>
            <a:xfrm>
              <a:off x="252222" y="104902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1" name="직사각형"/>
            <p:cNvSpPr/>
            <p:nvPr/>
          </p:nvSpPr>
          <p:spPr>
            <a:xfrm>
              <a:off x="119634" y="104902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2" name="도형"/>
            <p:cNvSpPr/>
            <p:nvPr/>
          </p:nvSpPr>
          <p:spPr>
            <a:xfrm>
              <a:off x="0" y="7112"/>
              <a:ext cx="83567" cy="9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lnTo>
                    <a:pt x="0" y="0"/>
                  </a:lnTo>
                  <a:lnTo>
                    <a:pt x="0" y="1882"/>
                  </a:lnTo>
                  <a:lnTo>
                    <a:pt x="13131" y="1882"/>
                  </a:lnTo>
                  <a:lnTo>
                    <a:pt x="13131" y="9729"/>
                  </a:lnTo>
                  <a:lnTo>
                    <a:pt x="460" y="9729"/>
                  </a:lnTo>
                  <a:lnTo>
                    <a:pt x="263" y="9787"/>
                  </a:lnTo>
                  <a:lnTo>
                    <a:pt x="66" y="10018"/>
                  </a:lnTo>
                  <a:lnTo>
                    <a:pt x="0" y="10192"/>
                  </a:lnTo>
                  <a:lnTo>
                    <a:pt x="22" y="21224"/>
                  </a:lnTo>
                  <a:lnTo>
                    <a:pt x="66" y="21339"/>
                  </a:lnTo>
                  <a:lnTo>
                    <a:pt x="164" y="21426"/>
                  </a:lnTo>
                  <a:lnTo>
                    <a:pt x="263" y="21542"/>
                  </a:lnTo>
                  <a:lnTo>
                    <a:pt x="460" y="21600"/>
                  </a:lnTo>
                  <a:lnTo>
                    <a:pt x="4629" y="21600"/>
                  </a:lnTo>
                  <a:lnTo>
                    <a:pt x="5581" y="21571"/>
                  </a:lnTo>
                  <a:lnTo>
                    <a:pt x="7714" y="21571"/>
                  </a:lnTo>
                  <a:lnTo>
                    <a:pt x="8765" y="21542"/>
                  </a:lnTo>
                  <a:lnTo>
                    <a:pt x="9848" y="21484"/>
                  </a:lnTo>
                  <a:lnTo>
                    <a:pt x="10964" y="21455"/>
                  </a:lnTo>
                  <a:lnTo>
                    <a:pt x="20353" y="20529"/>
                  </a:lnTo>
                  <a:lnTo>
                    <a:pt x="21075" y="20442"/>
                  </a:lnTo>
                  <a:lnTo>
                    <a:pt x="21600" y="20326"/>
                  </a:lnTo>
                  <a:lnTo>
                    <a:pt x="21600" y="19602"/>
                  </a:lnTo>
                  <a:lnTo>
                    <a:pt x="2495" y="19602"/>
                  </a:lnTo>
                  <a:lnTo>
                    <a:pt x="2495" y="11582"/>
                  </a:lnTo>
                  <a:lnTo>
                    <a:pt x="15035" y="11582"/>
                  </a:lnTo>
                  <a:lnTo>
                    <a:pt x="15232" y="11524"/>
                  </a:lnTo>
                  <a:lnTo>
                    <a:pt x="15461" y="11321"/>
                  </a:lnTo>
                  <a:lnTo>
                    <a:pt x="15527" y="11147"/>
                  </a:lnTo>
                  <a:lnTo>
                    <a:pt x="15527" y="463"/>
                  </a:lnTo>
                  <a:lnTo>
                    <a:pt x="15461" y="290"/>
                  </a:lnTo>
                  <a:lnTo>
                    <a:pt x="15330" y="174"/>
                  </a:lnTo>
                  <a:lnTo>
                    <a:pt x="15232" y="58"/>
                  </a:lnTo>
                  <a:lnTo>
                    <a:pt x="1503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3" name="도형"/>
            <p:cNvSpPr/>
            <p:nvPr/>
          </p:nvSpPr>
          <p:spPr>
            <a:xfrm>
              <a:off x="269748" y="6858"/>
              <a:ext cx="90806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8" y="0"/>
                  </a:moveTo>
                  <a:lnTo>
                    <a:pt x="393" y="0"/>
                  </a:lnTo>
                  <a:lnTo>
                    <a:pt x="211" y="73"/>
                  </a:lnTo>
                  <a:lnTo>
                    <a:pt x="121" y="220"/>
                  </a:lnTo>
                  <a:lnTo>
                    <a:pt x="0" y="367"/>
                  </a:lnTo>
                  <a:lnTo>
                    <a:pt x="0" y="21269"/>
                  </a:lnTo>
                  <a:lnTo>
                    <a:pt x="211" y="21527"/>
                  </a:lnTo>
                  <a:lnTo>
                    <a:pt x="393" y="21600"/>
                  </a:lnTo>
                  <a:lnTo>
                    <a:pt x="21600" y="21600"/>
                  </a:lnTo>
                  <a:lnTo>
                    <a:pt x="21600" y="19249"/>
                  </a:lnTo>
                  <a:lnTo>
                    <a:pt x="2236" y="19249"/>
                  </a:lnTo>
                  <a:lnTo>
                    <a:pt x="2236" y="11976"/>
                  </a:lnTo>
                  <a:lnTo>
                    <a:pt x="21268" y="11976"/>
                  </a:lnTo>
                  <a:lnTo>
                    <a:pt x="21268" y="9698"/>
                  </a:lnTo>
                  <a:lnTo>
                    <a:pt x="2236" y="9698"/>
                  </a:lnTo>
                  <a:lnTo>
                    <a:pt x="2236" y="2388"/>
                  </a:lnTo>
                  <a:lnTo>
                    <a:pt x="21358" y="2388"/>
                  </a:lnTo>
                  <a:lnTo>
                    <a:pt x="2135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4" name="도형"/>
            <p:cNvSpPr/>
            <p:nvPr/>
          </p:nvSpPr>
          <p:spPr>
            <a:xfrm>
              <a:off x="124968" y="6096"/>
              <a:ext cx="66760" cy="7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11" y="0"/>
                  </a:moveTo>
                  <a:lnTo>
                    <a:pt x="16806" y="0"/>
                  </a:lnTo>
                  <a:lnTo>
                    <a:pt x="16795" y="4950"/>
                  </a:lnTo>
                  <a:lnTo>
                    <a:pt x="16313" y="6638"/>
                  </a:lnTo>
                  <a:lnTo>
                    <a:pt x="8177" y="15712"/>
                  </a:lnTo>
                  <a:lnTo>
                    <a:pt x="0" y="19275"/>
                  </a:lnTo>
                  <a:lnTo>
                    <a:pt x="2671" y="21600"/>
                  </a:lnTo>
                  <a:lnTo>
                    <a:pt x="4479" y="20925"/>
                  </a:lnTo>
                  <a:lnTo>
                    <a:pt x="6205" y="20137"/>
                  </a:lnTo>
                  <a:lnTo>
                    <a:pt x="7848" y="19237"/>
                  </a:lnTo>
                  <a:lnTo>
                    <a:pt x="9533" y="18337"/>
                  </a:lnTo>
                  <a:lnTo>
                    <a:pt x="11054" y="17287"/>
                  </a:lnTo>
                  <a:lnTo>
                    <a:pt x="12410" y="16162"/>
                  </a:lnTo>
                  <a:lnTo>
                    <a:pt x="13807" y="15037"/>
                  </a:lnTo>
                  <a:lnTo>
                    <a:pt x="18491" y="8588"/>
                  </a:lnTo>
                  <a:lnTo>
                    <a:pt x="21600" y="8588"/>
                  </a:lnTo>
                  <a:lnTo>
                    <a:pt x="20546" y="6750"/>
                  </a:lnTo>
                  <a:lnTo>
                    <a:pt x="20011" y="4950"/>
                  </a:lnTo>
                  <a:lnTo>
                    <a:pt x="2001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5" name="도형"/>
            <p:cNvSpPr/>
            <p:nvPr/>
          </p:nvSpPr>
          <p:spPr>
            <a:xfrm>
              <a:off x="182118" y="35179"/>
              <a:ext cx="56389" cy="4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81" y="0"/>
                  </a:moveTo>
                  <a:lnTo>
                    <a:pt x="0" y="0"/>
                  </a:lnTo>
                  <a:lnTo>
                    <a:pt x="681" y="2497"/>
                  </a:lnTo>
                  <a:lnTo>
                    <a:pt x="10849" y="16481"/>
                  </a:lnTo>
                  <a:lnTo>
                    <a:pt x="18681" y="21600"/>
                  </a:lnTo>
                  <a:lnTo>
                    <a:pt x="21600" y="17792"/>
                  </a:lnTo>
                  <a:lnTo>
                    <a:pt x="19362" y="16918"/>
                  </a:lnTo>
                  <a:lnTo>
                    <a:pt x="17027" y="15607"/>
                  </a:lnTo>
                  <a:lnTo>
                    <a:pt x="14692" y="13859"/>
                  </a:lnTo>
                  <a:lnTo>
                    <a:pt x="12308" y="12111"/>
                  </a:lnTo>
                  <a:lnTo>
                    <a:pt x="10216" y="10051"/>
                  </a:lnTo>
                  <a:lnTo>
                    <a:pt x="8270" y="7679"/>
                  </a:lnTo>
                  <a:lnTo>
                    <a:pt x="6373" y="5244"/>
                  </a:lnTo>
                  <a:lnTo>
                    <a:pt x="4816" y="2622"/>
                  </a:lnTo>
                  <a:lnTo>
                    <a:pt x="368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6" name="직사각형"/>
            <p:cNvSpPr/>
            <p:nvPr/>
          </p:nvSpPr>
          <p:spPr>
            <a:xfrm>
              <a:off x="87947" y="0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7" name="도형"/>
            <p:cNvSpPr/>
            <p:nvPr/>
          </p:nvSpPr>
          <p:spPr>
            <a:xfrm>
              <a:off x="9651" y="84074"/>
              <a:ext cx="7391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227" y="3600"/>
                  </a:lnTo>
                  <a:lnTo>
                    <a:pt x="18111" y="7714"/>
                  </a:lnTo>
                  <a:lnTo>
                    <a:pt x="16924" y="9771"/>
                  </a:lnTo>
                  <a:lnTo>
                    <a:pt x="15662" y="12343"/>
                  </a:lnTo>
                  <a:lnTo>
                    <a:pt x="12990" y="16457"/>
                  </a:lnTo>
                  <a:lnTo>
                    <a:pt x="10132" y="19543"/>
                  </a:lnTo>
                  <a:lnTo>
                    <a:pt x="8759" y="20571"/>
                  </a:lnTo>
                  <a:lnTo>
                    <a:pt x="7423" y="2057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59" name="object 48"/>
          <p:cNvSpPr/>
          <p:nvPr/>
        </p:nvSpPr>
        <p:spPr>
          <a:xfrm>
            <a:off x="9951339" y="3769485"/>
            <a:ext cx="386081" cy="144527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60" name="object 49"/>
          <p:cNvSpPr/>
          <p:nvPr/>
        </p:nvSpPr>
        <p:spPr>
          <a:xfrm>
            <a:off x="10383646" y="3769485"/>
            <a:ext cx="256286" cy="144527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74" name="object 50"/>
          <p:cNvGrpSpPr/>
          <p:nvPr/>
        </p:nvGrpSpPr>
        <p:grpSpPr>
          <a:xfrm>
            <a:off x="10708892" y="3774059"/>
            <a:ext cx="514731" cy="135511"/>
            <a:chOff x="0" y="0"/>
            <a:chExt cx="514730" cy="135510"/>
          </a:xfrm>
        </p:grpSpPr>
        <p:sp>
          <p:nvSpPr>
            <p:cNvPr id="2361" name="도형"/>
            <p:cNvSpPr/>
            <p:nvPr/>
          </p:nvSpPr>
          <p:spPr>
            <a:xfrm>
              <a:off x="279400" y="86741"/>
              <a:ext cx="88392" cy="4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8" y="0"/>
                  </a:moveTo>
                  <a:lnTo>
                    <a:pt x="0" y="0"/>
                  </a:lnTo>
                  <a:lnTo>
                    <a:pt x="31" y="21120"/>
                  </a:lnTo>
                  <a:lnTo>
                    <a:pt x="155" y="21300"/>
                  </a:lnTo>
                  <a:lnTo>
                    <a:pt x="248" y="21480"/>
                  </a:lnTo>
                  <a:lnTo>
                    <a:pt x="434" y="21600"/>
                  </a:lnTo>
                  <a:lnTo>
                    <a:pt x="21600" y="21600"/>
                  </a:lnTo>
                  <a:lnTo>
                    <a:pt x="21600" y="17700"/>
                  </a:lnTo>
                  <a:lnTo>
                    <a:pt x="2328" y="17700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2" name="도형"/>
            <p:cNvSpPr/>
            <p:nvPr/>
          </p:nvSpPr>
          <p:spPr>
            <a:xfrm>
              <a:off x="353567" y="0"/>
              <a:ext cx="28831" cy="10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3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32" y="21600"/>
                  </a:lnTo>
                  <a:lnTo>
                    <a:pt x="7232" y="8825"/>
                  </a:lnTo>
                  <a:lnTo>
                    <a:pt x="21600" y="8825"/>
                  </a:lnTo>
                  <a:lnTo>
                    <a:pt x="21600" y="7027"/>
                  </a:lnTo>
                  <a:lnTo>
                    <a:pt x="7232" y="7027"/>
                  </a:lnTo>
                  <a:lnTo>
                    <a:pt x="723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3" name="도형"/>
            <p:cNvSpPr/>
            <p:nvPr/>
          </p:nvSpPr>
          <p:spPr>
            <a:xfrm>
              <a:off x="269239" y="6521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5923" y="21600"/>
                  </a:lnTo>
                  <a:lnTo>
                    <a:pt x="1289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4" name="도형"/>
            <p:cNvSpPr/>
            <p:nvPr/>
          </p:nvSpPr>
          <p:spPr>
            <a:xfrm>
              <a:off x="265302" y="4064"/>
              <a:ext cx="82678" cy="6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88" y="0"/>
                  </a:moveTo>
                  <a:lnTo>
                    <a:pt x="0" y="0"/>
                  </a:lnTo>
                  <a:lnTo>
                    <a:pt x="0" y="20990"/>
                  </a:lnTo>
                  <a:lnTo>
                    <a:pt x="66" y="21234"/>
                  </a:lnTo>
                  <a:lnTo>
                    <a:pt x="166" y="21356"/>
                  </a:lnTo>
                  <a:lnTo>
                    <a:pt x="266" y="21519"/>
                  </a:lnTo>
                  <a:lnTo>
                    <a:pt x="465" y="21600"/>
                  </a:lnTo>
                  <a:lnTo>
                    <a:pt x="5441" y="21600"/>
                  </a:lnTo>
                  <a:lnTo>
                    <a:pt x="6437" y="21559"/>
                  </a:lnTo>
                  <a:lnTo>
                    <a:pt x="7399" y="21559"/>
                  </a:lnTo>
                  <a:lnTo>
                    <a:pt x="8394" y="21519"/>
                  </a:lnTo>
                  <a:lnTo>
                    <a:pt x="9357" y="21437"/>
                  </a:lnTo>
                  <a:lnTo>
                    <a:pt x="11613" y="21356"/>
                  </a:lnTo>
                  <a:lnTo>
                    <a:pt x="15097" y="20990"/>
                  </a:lnTo>
                  <a:lnTo>
                    <a:pt x="17287" y="20664"/>
                  </a:lnTo>
                  <a:lnTo>
                    <a:pt x="18315" y="20461"/>
                  </a:lnTo>
                  <a:lnTo>
                    <a:pt x="20174" y="20136"/>
                  </a:lnTo>
                  <a:lnTo>
                    <a:pt x="20970" y="19932"/>
                  </a:lnTo>
                  <a:lnTo>
                    <a:pt x="21600" y="19729"/>
                  </a:lnTo>
                  <a:lnTo>
                    <a:pt x="21600" y="18875"/>
                  </a:lnTo>
                  <a:lnTo>
                    <a:pt x="2488" y="18875"/>
                  </a:lnTo>
                  <a:lnTo>
                    <a:pt x="248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5" name="도형"/>
            <p:cNvSpPr/>
            <p:nvPr/>
          </p:nvSpPr>
          <p:spPr>
            <a:xfrm>
              <a:off x="397890" y="8255"/>
              <a:ext cx="80265" cy="91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9" y="0"/>
                  </a:lnTo>
                  <a:lnTo>
                    <a:pt x="273" y="60"/>
                  </a:lnTo>
                  <a:lnTo>
                    <a:pt x="69" y="300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9" y="21330"/>
                  </a:lnTo>
                  <a:lnTo>
                    <a:pt x="171" y="21420"/>
                  </a:lnTo>
                  <a:lnTo>
                    <a:pt x="273" y="21540"/>
                  </a:lnTo>
                  <a:lnTo>
                    <a:pt x="479" y="21600"/>
                  </a:lnTo>
                  <a:lnTo>
                    <a:pt x="8749" y="21600"/>
                  </a:lnTo>
                  <a:lnTo>
                    <a:pt x="9877" y="21540"/>
                  </a:lnTo>
                  <a:lnTo>
                    <a:pt x="11108" y="21450"/>
                  </a:lnTo>
                  <a:lnTo>
                    <a:pt x="12338" y="21390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9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7" y="19527"/>
                  </a:lnTo>
                  <a:lnTo>
                    <a:pt x="2597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6" name="도형"/>
            <p:cNvSpPr/>
            <p:nvPr/>
          </p:nvSpPr>
          <p:spPr>
            <a:xfrm>
              <a:off x="136270" y="9506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4320" y="21600"/>
                  </a:lnTo>
                  <a:lnTo>
                    <a:pt x="146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7" name="도형"/>
            <p:cNvSpPr/>
            <p:nvPr/>
          </p:nvSpPr>
          <p:spPr>
            <a:xfrm>
              <a:off x="132460" y="7112"/>
              <a:ext cx="80519" cy="9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35" y="0"/>
                  </a:moveTo>
                  <a:lnTo>
                    <a:pt x="443" y="0"/>
                  </a:lnTo>
                  <a:lnTo>
                    <a:pt x="239" y="58"/>
                  </a:lnTo>
                  <a:lnTo>
                    <a:pt x="137" y="175"/>
                  </a:lnTo>
                  <a:lnTo>
                    <a:pt x="0" y="291"/>
                  </a:lnTo>
                  <a:lnTo>
                    <a:pt x="0" y="21338"/>
                  </a:lnTo>
                  <a:lnTo>
                    <a:pt x="239" y="21542"/>
                  </a:lnTo>
                  <a:lnTo>
                    <a:pt x="443" y="21600"/>
                  </a:lnTo>
                  <a:lnTo>
                    <a:pt x="6269" y="21600"/>
                  </a:lnTo>
                  <a:lnTo>
                    <a:pt x="8551" y="21542"/>
                  </a:lnTo>
                  <a:lnTo>
                    <a:pt x="10766" y="21425"/>
                  </a:lnTo>
                  <a:lnTo>
                    <a:pt x="11584" y="21396"/>
                  </a:lnTo>
                  <a:lnTo>
                    <a:pt x="21600" y="20319"/>
                  </a:lnTo>
                  <a:lnTo>
                    <a:pt x="21600" y="19650"/>
                  </a:lnTo>
                  <a:lnTo>
                    <a:pt x="2453" y="19650"/>
                  </a:lnTo>
                  <a:lnTo>
                    <a:pt x="2453" y="11470"/>
                  </a:lnTo>
                  <a:lnTo>
                    <a:pt x="16388" y="11470"/>
                  </a:lnTo>
                  <a:lnTo>
                    <a:pt x="16388" y="9577"/>
                  </a:lnTo>
                  <a:lnTo>
                    <a:pt x="2453" y="9577"/>
                  </a:lnTo>
                  <a:lnTo>
                    <a:pt x="2453" y="1863"/>
                  </a:lnTo>
                  <a:lnTo>
                    <a:pt x="17035" y="1863"/>
                  </a:lnTo>
                  <a:lnTo>
                    <a:pt x="1703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8" name="삼각형"/>
            <p:cNvSpPr/>
            <p:nvPr/>
          </p:nvSpPr>
          <p:spPr>
            <a:xfrm>
              <a:off x="1840" y="932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925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9" name="도형"/>
            <p:cNvSpPr/>
            <p:nvPr/>
          </p:nvSpPr>
          <p:spPr>
            <a:xfrm>
              <a:off x="0" y="6096"/>
              <a:ext cx="80137" cy="9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01" y="0"/>
                  </a:moveTo>
                  <a:lnTo>
                    <a:pt x="0" y="0"/>
                  </a:lnTo>
                  <a:lnTo>
                    <a:pt x="11" y="21189"/>
                  </a:lnTo>
                  <a:lnTo>
                    <a:pt x="68" y="21336"/>
                  </a:lnTo>
                  <a:lnTo>
                    <a:pt x="171" y="21424"/>
                  </a:lnTo>
                  <a:lnTo>
                    <a:pt x="274" y="21541"/>
                  </a:lnTo>
                  <a:lnTo>
                    <a:pt x="479" y="21600"/>
                  </a:lnTo>
                  <a:lnTo>
                    <a:pt x="4484" y="21600"/>
                  </a:lnTo>
                  <a:lnTo>
                    <a:pt x="5443" y="21571"/>
                  </a:lnTo>
                  <a:lnTo>
                    <a:pt x="7634" y="21571"/>
                  </a:lnTo>
                  <a:lnTo>
                    <a:pt x="8797" y="21541"/>
                  </a:lnTo>
                  <a:lnTo>
                    <a:pt x="10030" y="21483"/>
                  </a:lnTo>
                  <a:lnTo>
                    <a:pt x="11023" y="21453"/>
                  </a:lnTo>
                  <a:lnTo>
                    <a:pt x="12049" y="21395"/>
                  </a:lnTo>
                  <a:lnTo>
                    <a:pt x="13179" y="21277"/>
                  </a:lnTo>
                  <a:lnTo>
                    <a:pt x="14274" y="21189"/>
                  </a:lnTo>
                  <a:lnTo>
                    <a:pt x="17492" y="20837"/>
                  </a:lnTo>
                  <a:lnTo>
                    <a:pt x="18451" y="20720"/>
                  </a:lnTo>
                  <a:lnTo>
                    <a:pt x="19341" y="20573"/>
                  </a:lnTo>
                  <a:lnTo>
                    <a:pt x="20265" y="20455"/>
                  </a:lnTo>
                  <a:lnTo>
                    <a:pt x="21018" y="20338"/>
                  </a:lnTo>
                  <a:lnTo>
                    <a:pt x="21600" y="20221"/>
                  </a:lnTo>
                  <a:lnTo>
                    <a:pt x="21600" y="19516"/>
                  </a:lnTo>
                  <a:lnTo>
                    <a:pt x="2601" y="19516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0" name="도형"/>
            <p:cNvSpPr/>
            <p:nvPr/>
          </p:nvSpPr>
          <p:spPr>
            <a:xfrm>
              <a:off x="483742" y="0"/>
              <a:ext cx="30989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1" name="도형"/>
            <p:cNvSpPr/>
            <p:nvPr/>
          </p:nvSpPr>
          <p:spPr>
            <a:xfrm>
              <a:off x="218566" y="0"/>
              <a:ext cx="31243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37" y="21600"/>
                  </a:lnTo>
                  <a:lnTo>
                    <a:pt x="6937" y="9191"/>
                  </a:lnTo>
                  <a:lnTo>
                    <a:pt x="21600" y="9191"/>
                  </a:lnTo>
                  <a:lnTo>
                    <a:pt x="21600" y="7814"/>
                  </a:lnTo>
                  <a:lnTo>
                    <a:pt x="6937" y="7814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2" name="도형"/>
            <p:cNvSpPr/>
            <p:nvPr/>
          </p:nvSpPr>
          <p:spPr>
            <a:xfrm>
              <a:off x="86105" y="0"/>
              <a:ext cx="30990" cy="135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05" y="21600"/>
                  </a:lnTo>
                  <a:lnTo>
                    <a:pt x="6905" y="9463"/>
                  </a:lnTo>
                  <a:lnTo>
                    <a:pt x="21600" y="9463"/>
                  </a:lnTo>
                  <a:lnTo>
                    <a:pt x="21600" y="8044"/>
                  </a:lnTo>
                  <a:lnTo>
                    <a:pt x="6905" y="8044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3" name="도형"/>
            <p:cNvSpPr/>
            <p:nvPr/>
          </p:nvSpPr>
          <p:spPr>
            <a:xfrm>
              <a:off x="9651" y="57150"/>
              <a:ext cx="468504" cy="3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50" y="16604"/>
                  </a:moveTo>
                  <a:lnTo>
                    <a:pt x="3144" y="16911"/>
                  </a:lnTo>
                  <a:lnTo>
                    <a:pt x="2688" y="17987"/>
                  </a:lnTo>
                  <a:lnTo>
                    <a:pt x="2330" y="18602"/>
                  </a:lnTo>
                  <a:lnTo>
                    <a:pt x="2155" y="18986"/>
                  </a:lnTo>
                  <a:lnTo>
                    <a:pt x="1973" y="19294"/>
                  </a:lnTo>
                  <a:lnTo>
                    <a:pt x="1792" y="19525"/>
                  </a:lnTo>
                  <a:lnTo>
                    <a:pt x="1610" y="19832"/>
                  </a:lnTo>
                  <a:lnTo>
                    <a:pt x="1440" y="19986"/>
                  </a:lnTo>
                  <a:lnTo>
                    <a:pt x="1294" y="19986"/>
                  </a:lnTo>
                  <a:lnTo>
                    <a:pt x="0" y="20216"/>
                  </a:lnTo>
                  <a:lnTo>
                    <a:pt x="3250" y="20216"/>
                  </a:lnTo>
                  <a:lnTo>
                    <a:pt x="3250" y="16604"/>
                  </a:lnTo>
                  <a:close/>
                  <a:moveTo>
                    <a:pt x="9374" y="18525"/>
                  </a:moveTo>
                  <a:lnTo>
                    <a:pt x="7530" y="21216"/>
                  </a:lnTo>
                  <a:lnTo>
                    <a:pt x="7372" y="21369"/>
                  </a:lnTo>
                  <a:lnTo>
                    <a:pt x="7044" y="21523"/>
                  </a:lnTo>
                  <a:lnTo>
                    <a:pt x="6874" y="21523"/>
                  </a:lnTo>
                  <a:lnTo>
                    <a:pt x="6722" y="21600"/>
                  </a:lnTo>
                  <a:lnTo>
                    <a:pt x="9374" y="21600"/>
                  </a:lnTo>
                  <a:lnTo>
                    <a:pt x="9374" y="18525"/>
                  </a:lnTo>
                  <a:close/>
                  <a:moveTo>
                    <a:pt x="15598" y="0"/>
                  </a:moveTo>
                  <a:lnTo>
                    <a:pt x="15487" y="384"/>
                  </a:lnTo>
                  <a:lnTo>
                    <a:pt x="15159" y="1076"/>
                  </a:lnTo>
                  <a:lnTo>
                    <a:pt x="14972" y="1384"/>
                  </a:lnTo>
                  <a:lnTo>
                    <a:pt x="14556" y="1999"/>
                  </a:lnTo>
                  <a:lnTo>
                    <a:pt x="14340" y="2383"/>
                  </a:lnTo>
                  <a:lnTo>
                    <a:pt x="14123" y="2690"/>
                  </a:lnTo>
                  <a:lnTo>
                    <a:pt x="13678" y="3152"/>
                  </a:lnTo>
                  <a:lnTo>
                    <a:pt x="13479" y="3228"/>
                  </a:lnTo>
                  <a:lnTo>
                    <a:pt x="13297" y="3228"/>
                  </a:lnTo>
                  <a:lnTo>
                    <a:pt x="12226" y="3536"/>
                  </a:lnTo>
                  <a:lnTo>
                    <a:pt x="15598" y="3536"/>
                  </a:lnTo>
                  <a:lnTo>
                    <a:pt x="15598" y="0"/>
                  </a:lnTo>
                  <a:close/>
                  <a:moveTo>
                    <a:pt x="21600" y="16757"/>
                  </a:moveTo>
                  <a:lnTo>
                    <a:pt x="19644" y="20140"/>
                  </a:lnTo>
                  <a:lnTo>
                    <a:pt x="18344" y="20370"/>
                  </a:lnTo>
                  <a:lnTo>
                    <a:pt x="21600" y="20370"/>
                  </a:lnTo>
                  <a:lnTo>
                    <a:pt x="21600" y="16757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75" name="object 51"/>
          <p:cNvSpPr/>
          <p:nvPr/>
        </p:nvSpPr>
        <p:spPr>
          <a:xfrm>
            <a:off x="10988292" y="3860800"/>
            <a:ext cx="88392" cy="45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28" y="0"/>
                </a:lnTo>
                <a:lnTo>
                  <a:pt x="2328" y="17700"/>
                </a:lnTo>
                <a:lnTo>
                  <a:pt x="21600" y="17700"/>
                </a:lnTo>
                <a:lnTo>
                  <a:pt x="21600" y="21600"/>
                </a:lnTo>
                <a:lnTo>
                  <a:pt x="434" y="21600"/>
                </a:lnTo>
                <a:lnTo>
                  <a:pt x="248" y="21480"/>
                </a:lnTo>
                <a:lnTo>
                  <a:pt x="155" y="21300"/>
                </a:lnTo>
                <a:lnTo>
                  <a:pt x="31" y="21120"/>
                </a:lnTo>
                <a:lnTo>
                  <a:pt x="0" y="207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6" name="object 52"/>
          <p:cNvSpPr/>
          <p:nvPr/>
        </p:nvSpPr>
        <p:spPr>
          <a:xfrm>
            <a:off x="11106784" y="3782314"/>
            <a:ext cx="80265" cy="9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" y="0"/>
                </a:moveTo>
                <a:lnTo>
                  <a:pt x="16508" y="0"/>
                </a:lnTo>
                <a:lnTo>
                  <a:pt x="16508" y="1953"/>
                </a:lnTo>
                <a:lnTo>
                  <a:pt x="2597" y="1953"/>
                </a:lnTo>
                <a:lnTo>
                  <a:pt x="2597" y="19527"/>
                </a:lnTo>
                <a:lnTo>
                  <a:pt x="7246" y="19497"/>
                </a:lnTo>
                <a:lnTo>
                  <a:pt x="8715" y="19497"/>
                </a:lnTo>
                <a:lnTo>
                  <a:pt x="10185" y="19437"/>
                </a:lnTo>
                <a:lnTo>
                  <a:pt x="21087" y="18235"/>
                </a:lnTo>
                <a:lnTo>
                  <a:pt x="21600" y="18115"/>
                </a:lnTo>
                <a:lnTo>
                  <a:pt x="21600" y="20188"/>
                </a:lnTo>
                <a:lnTo>
                  <a:pt x="20711" y="20338"/>
                </a:lnTo>
                <a:lnTo>
                  <a:pt x="19686" y="20488"/>
                </a:lnTo>
                <a:lnTo>
                  <a:pt x="18524" y="20639"/>
                </a:lnTo>
                <a:lnTo>
                  <a:pt x="17362" y="20819"/>
                </a:lnTo>
                <a:lnTo>
                  <a:pt x="11108" y="21450"/>
                </a:lnTo>
                <a:lnTo>
                  <a:pt x="9877" y="21540"/>
                </a:lnTo>
                <a:lnTo>
                  <a:pt x="8749" y="21600"/>
                </a:lnTo>
                <a:lnTo>
                  <a:pt x="478" y="21600"/>
                </a:lnTo>
                <a:lnTo>
                  <a:pt x="273" y="21540"/>
                </a:lnTo>
                <a:lnTo>
                  <a:pt x="171" y="21420"/>
                </a:lnTo>
                <a:lnTo>
                  <a:pt x="68" y="21330"/>
                </a:lnTo>
                <a:lnTo>
                  <a:pt x="0" y="21150"/>
                </a:lnTo>
                <a:lnTo>
                  <a:pt x="0" y="451"/>
                </a:lnTo>
                <a:lnTo>
                  <a:pt x="68" y="300"/>
                </a:lnTo>
                <a:lnTo>
                  <a:pt x="171" y="180"/>
                </a:lnTo>
                <a:lnTo>
                  <a:pt x="273" y="60"/>
                </a:lnTo>
                <a:lnTo>
                  <a:pt x="478" y="0"/>
                </a:lnTo>
                <a:lnTo>
                  <a:pt x="7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7" name="object 53"/>
          <p:cNvSpPr/>
          <p:nvPr/>
        </p:nvSpPr>
        <p:spPr>
          <a:xfrm>
            <a:off x="10841228" y="3781171"/>
            <a:ext cx="80646" cy="94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" y="0"/>
                </a:moveTo>
                <a:lnTo>
                  <a:pt x="17042" y="0"/>
                </a:lnTo>
                <a:lnTo>
                  <a:pt x="17042" y="1860"/>
                </a:lnTo>
                <a:lnTo>
                  <a:pt x="2483" y="1860"/>
                </a:lnTo>
                <a:lnTo>
                  <a:pt x="2483" y="9564"/>
                </a:lnTo>
                <a:lnTo>
                  <a:pt x="16396" y="9564"/>
                </a:lnTo>
                <a:lnTo>
                  <a:pt x="16396" y="11454"/>
                </a:lnTo>
                <a:lnTo>
                  <a:pt x="2483" y="11454"/>
                </a:lnTo>
                <a:lnTo>
                  <a:pt x="2483" y="19623"/>
                </a:lnTo>
                <a:lnTo>
                  <a:pt x="6191" y="19623"/>
                </a:lnTo>
                <a:lnTo>
                  <a:pt x="7075" y="19594"/>
                </a:lnTo>
                <a:lnTo>
                  <a:pt x="8062" y="19594"/>
                </a:lnTo>
                <a:lnTo>
                  <a:pt x="9014" y="19565"/>
                </a:lnTo>
                <a:lnTo>
                  <a:pt x="9967" y="19536"/>
                </a:lnTo>
                <a:lnTo>
                  <a:pt x="10885" y="19478"/>
                </a:lnTo>
                <a:lnTo>
                  <a:pt x="12449" y="19420"/>
                </a:lnTo>
                <a:lnTo>
                  <a:pt x="14184" y="19303"/>
                </a:lnTo>
                <a:lnTo>
                  <a:pt x="16123" y="19129"/>
                </a:lnTo>
                <a:lnTo>
                  <a:pt x="18062" y="18954"/>
                </a:lnTo>
                <a:lnTo>
                  <a:pt x="19865" y="18751"/>
                </a:lnTo>
                <a:lnTo>
                  <a:pt x="21600" y="18460"/>
                </a:lnTo>
                <a:lnTo>
                  <a:pt x="21600" y="20292"/>
                </a:lnTo>
                <a:lnTo>
                  <a:pt x="20953" y="20408"/>
                </a:lnTo>
                <a:lnTo>
                  <a:pt x="20205" y="20524"/>
                </a:lnTo>
                <a:lnTo>
                  <a:pt x="19287" y="20641"/>
                </a:lnTo>
                <a:lnTo>
                  <a:pt x="18402" y="20757"/>
                </a:lnTo>
                <a:lnTo>
                  <a:pt x="17450" y="20873"/>
                </a:lnTo>
                <a:lnTo>
                  <a:pt x="16498" y="20989"/>
                </a:lnTo>
                <a:lnTo>
                  <a:pt x="15477" y="21077"/>
                </a:lnTo>
                <a:lnTo>
                  <a:pt x="14490" y="21164"/>
                </a:lnTo>
                <a:lnTo>
                  <a:pt x="13470" y="21251"/>
                </a:lnTo>
                <a:lnTo>
                  <a:pt x="12484" y="21309"/>
                </a:lnTo>
                <a:lnTo>
                  <a:pt x="11599" y="21367"/>
                </a:lnTo>
                <a:lnTo>
                  <a:pt x="10783" y="21396"/>
                </a:lnTo>
                <a:lnTo>
                  <a:pt x="9694" y="21455"/>
                </a:lnTo>
                <a:lnTo>
                  <a:pt x="8572" y="21513"/>
                </a:lnTo>
                <a:lnTo>
                  <a:pt x="7415" y="21542"/>
                </a:lnTo>
                <a:lnTo>
                  <a:pt x="6293" y="21571"/>
                </a:lnTo>
                <a:lnTo>
                  <a:pt x="4286" y="21571"/>
                </a:lnTo>
                <a:lnTo>
                  <a:pt x="3300" y="21600"/>
                </a:lnTo>
                <a:lnTo>
                  <a:pt x="1837" y="21600"/>
                </a:lnTo>
                <a:lnTo>
                  <a:pt x="1225" y="21571"/>
                </a:lnTo>
                <a:lnTo>
                  <a:pt x="476" y="21571"/>
                </a:lnTo>
                <a:lnTo>
                  <a:pt x="272" y="21513"/>
                </a:lnTo>
                <a:lnTo>
                  <a:pt x="170" y="21426"/>
                </a:lnTo>
                <a:lnTo>
                  <a:pt x="34" y="21309"/>
                </a:lnTo>
                <a:lnTo>
                  <a:pt x="0" y="21135"/>
                </a:lnTo>
                <a:lnTo>
                  <a:pt x="0" y="465"/>
                </a:lnTo>
                <a:lnTo>
                  <a:pt x="34" y="290"/>
                </a:lnTo>
                <a:lnTo>
                  <a:pt x="170" y="174"/>
                </a:lnTo>
                <a:lnTo>
                  <a:pt x="272" y="58"/>
                </a:lnTo>
                <a:lnTo>
                  <a:pt x="476" y="0"/>
                </a:lnTo>
                <a:lnTo>
                  <a:pt x="78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8" name="object 54"/>
          <p:cNvSpPr/>
          <p:nvPr/>
        </p:nvSpPr>
        <p:spPr>
          <a:xfrm>
            <a:off x="10708892" y="3780154"/>
            <a:ext cx="80137" cy="9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01" y="0"/>
                </a:lnTo>
                <a:lnTo>
                  <a:pt x="2601" y="19490"/>
                </a:lnTo>
                <a:lnTo>
                  <a:pt x="10167" y="19402"/>
                </a:lnTo>
                <a:lnTo>
                  <a:pt x="11023" y="19402"/>
                </a:lnTo>
                <a:lnTo>
                  <a:pt x="12015" y="19343"/>
                </a:lnTo>
                <a:lnTo>
                  <a:pt x="13076" y="19226"/>
                </a:lnTo>
                <a:lnTo>
                  <a:pt x="14137" y="19138"/>
                </a:lnTo>
                <a:lnTo>
                  <a:pt x="15199" y="19021"/>
                </a:lnTo>
                <a:lnTo>
                  <a:pt x="16226" y="18874"/>
                </a:lnTo>
                <a:lnTo>
                  <a:pt x="17287" y="18757"/>
                </a:lnTo>
                <a:lnTo>
                  <a:pt x="18314" y="18640"/>
                </a:lnTo>
                <a:lnTo>
                  <a:pt x="19238" y="18493"/>
                </a:lnTo>
                <a:lnTo>
                  <a:pt x="20196" y="18347"/>
                </a:lnTo>
                <a:lnTo>
                  <a:pt x="20984" y="18230"/>
                </a:lnTo>
                <a:lnTo>
                  <a:pt x="21600" y="18112"/>
                </a:lnTo>
                <a:lnTo>
                  <a:pt x="21600" y="20193"/>
                </a:lnTo>
                <a:lnTo>
                  <a:pt x="21018" y="20310"/>
                </a:lnTo>
                <a:lnTo>
                  <a:pt x="20265" y="20428"/>
                </a:lnTo>
                <a:lnTo>
                  <a:pt x="19341" y="20545"/>
                </a:lnTo>
                <a:lnTo>
                  <a:pt x="18451" y="20691"/>
                </a:lnTo>
                <a:lnTo>
                  <a:pt x="17492" y="20809"/>
                </a:lnTo>
                <a:lnTo>
                  <a:pt x="16431" y="20926"/>
                </a:lnTo>
                <a:lnTo>
                  <a:pt x="15370" y="21043"/>
                </a:lnTo>
                <a:lnTo>
                  <a:pt x="14274" y="21160"/>
                </a:lnTo>
                <a:lnTo>
                  <a:pt x="13179" y="21248"/>
                </a:lnTo>
                <a:lnTo>
                  <a:pt x="12049" y="21366"/>
                </a:lnTo>
                <a:lnTo>
                  <a:pt x="11023" y="21424"/>
                </a:lnTo>
                <a:lnTo>
                  <a:pt x="10030" y="21453"/>
                </a:lnTo>
                <a:lnTo>
                  <a:pt x="8797" y="21512"/>
                </a:lnTo>
                <a:lnTo>
                  <a:pt x="7634" y="21541"/>
                </a:lnTo>
                <a:lnTo>
                  <a:pt x="5443" y="21541"/>
                </a:lnTo>
                <a:lnTo>
                  <a:pt x="4484" y="21571"/>
                </a:lnTo>
                <a:lnTo>
                  <a:pt x="2807" y="21571"/>
                </a:lnTo>
                <a:lnTo>
                  <a:pt x="2122" y="21600"/>
                </a:lnTo>
                <a:lnTo>
                  <a:pt x="1609" y="21571"/>
                </a:lnTo>
                <a:lnTo>
                  <a:pt x="479" y="21571"/>
                </a:lnTo>
                <a:lnTo>
                  <a:pt x="274" y="21512"/>
                </a:lnTo>
                <a:lnTo>
                  <a:pt x="171" y="21395"/>
                </a:lnTo>
                <a:lnTo>
                  <a:pt x="68" y="21307"/>
                </a:lnTo>
                <a:lnTo>
                  <a:pt x="0" y="211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9" name="object 55"/>
          <p:cNvSpPr/>
          <p:nvPr/>
        </p:nvSpPr>
        <p:spPr>
          <a:xfrm>
            <a:off x="10974196" y="3778122"/>
            <a:ext cx="82678" cy="6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89" y="0"/>
                </a:lnTo>
                <a:lnTo>
                  <a:pt x="2489" y="18839"/>
                </a:lnTo>
                <a:lnTo>
                  <a:pt x="8560" y="18677"/>
                </a:lnTo>
                <a:lnTo>
                  <a:pt x="9589" y="18677"/>
                </a:lnTo>
                <a:lnTo>
                  <a:pt x="10717" y="18636"/>
                </a:lnTo>
                <a:lnTo>
                  <a:pt x="13239" y="18393"/>
                </a:lnTo>
                <a:lnTo>
                  <a:pt x="14467" y="18230"/>
                </a:lnTo>
                <a:lnTo>
                  <a:pt x="15694" y="18027"/>
                </a:lnTo>
                <a:lnTo>
                  <a:pt x="16922" y="17865"/>
                </a:lnTo>
                <a:lnTo>
                  <a:pt x="18050" y="17702"/>
                </a:lnTo>
                <a:lnTo>
                  <a:pt x="19111" y="17540"/>
                </a:lnTo>
                <a:lnTo>
                  <a:pt x="20140" y="17337"/>
                </a:lnTo>
                <a:lnTo>
                  <a:pt x="20970" y="17174"/>
                </a:lnTo>
                <a:lnTo>
                  <a:pt x="21600" y="16971"/>
                </a:lnTo>
                <a:lnTo>
                  <a:pt x="21600" y="19692"/>
                </a:lnTo>
                <a:lnTo>
                  <a:pt x="20970" y="19895"/>
                </a:lnTo>
                <a:lnTo>
                  <a:pt x="20174" y="20098"/>
                </a:lnTo>
                <a:lnTo>
                  <a:pt x="19244" y="20260"/>
                </a:lnTo>
                <a:lnTo>
                  <a:pt x="18315" y="20423"/>
                </a:lnTo>
                <a:lnTo>
                  <a:pt x="10485" y="21356"/>
                </a:lnTo>
                <a:lnTo>
                  <a:pt x="9357" y="21397"/>
                </a:lnTo>
                <a:lnTo>
                  <a:pt x="8394" y="21478"/>
                </a:lnTo>
                <a:lnTo>
                  <a:pt x="7399" y="21519"/>
                </a:lnTo>
                <a:lnTo>
                  <a:pt x="6437" y="21519"/>
                </a:lnTo>
                <a:lnTo>
                  <a:pt x="5441" y="21560"/>
                </a:lnTo>
                <a:lnTo>
                  <a:pt x="3716" y="21560"/>
                </a:lnTo>
                <a:lnTo>
                  <a:pt x="2887" y="21600"/>
                </a:lnTo>
                <a:lnTo>
                  <a:pt x="2223" y="21600"/>
                </a:lnTo>
                <a:lnTo>
                  <a:pt x="1659" y="21560"/>
                </a:lnTo>
                <a:lnTo>
                  <a:pt x="464" y="21560"/>
                </a:lnTo>
                <a:lnTo>
                  <a:pt x="265" y="21478"/>
                </a:lnTo>
                <a:lnTo>
                  <a:pt x="166" y="21316"/>
                </a:lnTo>
                <a:lnTo>
                  <a:pt x="66" y="21194"/>
                </a:lnTo>
                <a:lnTo>
                  <a:pt x="0" y="209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0" name="object 56"/>
          <p:cNvSpPr/>
          <p:nvPr/>
        </p:nvSpPr>
        <p:spPr>
          <a:xfrm>
            <a:off x="11192636" y="3774059"/>
            <a:ext cx="30989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7571"/>
                </a:lnTo>
                <a:lnTo>
                  <a:pt x="21600" y="7571"/>
                </a:lnTo>
                <a:lnTo>
                  <a:pt x="21600" y="8948"/>
                </a:lnTo>
                <a:lnTo>
                  <a:pt x="6993" y="8948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1" name="object 57"/>
          <p:cNvSpPr/>
          <p:nvPr/>
        </p:nvSpPr>
        <p:spPr>
          <a:xfrm>
            <a:off x="11062461" y="3774059"/>
            <a:ext cx="28830" cy="1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232" y="0"/>
                </a:lnTo>
                <a:lnTo>
                  <a:pt x="7232" y="7027"/>
                </a:lnTo>
                <a:lnTo>
                  <a:pt x="21600" y="7027"/>
                </a:lnTo>
                <a:lnTo>
                  <a:pt x="21600" y="8825"/>
                </a:lnTo>
                <a:lnTo>
                  <a:pt x="7232" y="8825"/>
                </a:lnTo>
                <a:lnTo>
                  <a:pt x="7232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2" name="object 58"/>
          <p:cNvSpPr/>
          <p:nvPr/>
        </p:nvSpPr>
        <p:spPr>
          <a:xfrm>
            <a:off x="10927460" y="3774059"/>
            <a:ext cx="31243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37" y="0"/>
                </a:lnTo>
                <a:lnTo>
                  <a:pt x="6937" y="7814"/>
                </a:lnTo>
                <a:lnTo>
                  <a:pt x="21600" y="7814"/>
                </a:lnTo>
                <a:lnTo>
                  <a:pt x="21600" y="9191"/>
                </a:lnTo>
                <a:lnTo>
                  <a:pt x="6937" y="9191"/>
                </a:lnTo>
                <a:lnTo>
                  <a:pt x="6937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3" name="object 59"/>
          <p:cNvSpPr/>
          <p:nvPr/>
        </p:nvSpPr>
        <p:spPr>
          <a:xfrm>
            <a:off x="10794999" y="3774059"/>
            <a:ext cx="30990" cy="13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04" y="0"/>
                </a:lnTo>
                <a:lnTo>
                  <a:pt x="6904" y="8044"/>
                </a:lnTo>
                <a:lnTo>
                  <a:pt x="21600" y="8044"/>
                </a:lnTo>
                <a:lnTo>
                  <a:pt x="21600" y="9463"/>
                </a:lnTo>
                <a:lnTo>
                  <a:pt x="6904" y="9463"/>
                </a:lnTo>
                <a:lnTo>
                  <a:pt x="690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4" name="object 60"/>
          <p:cNvSpPr/>
          <p:nvPr/>
        </p:nvSpPr>
        <p:spPr>
          <a:xfrm>
            <a:off x="11240134" y="3882390"/>
            <a:ext cx="13108" cy="137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5" name="object 62"/>
          <p:cNvSpPr/>
          <p:nvPr/>
        </p:nvSpPr>
        <p:spPr>
          <a:xfrm>
            <a:off x="9079610" y="2179066"/>
            <a:ext cx="1174751" cy="144400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86" name="object 63"/>
          <p:cNvSpPr/>
          <p:nvPr/>
        </p:nvSpPr>
        <p:spPr>
          <a:xfrm>
            <a:off x="1598549" y="751902"/>
            <a:ext cx="2843277" cy="5054601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87" name="object 64"/>
          <p:cNvSpPr/>
          <p:nvPr/>
        </p:nvSpPr>
        <p:spPr>
          <a:xfrm>
            <a:off x="4712460" y="751902"/>
            <a:ext cx="2843277" cy="5054601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88" name="object 65"/>
          <p:cNvSpPr/>
          <p:nvPr/>
        </p:nvSpPr>
        <p:spPr>
          <a:xfrm>
            <a:off x="2504438" y="6231889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89" name="object 66"/>
          <p:cNvSpPr/>
          <p:nvPr/>
        </p:nvSpPr>
        <p:spPr>
          <a:xfrm>
            <a:off x="2509202" y="6104890"/>
            <a:ext cx="1" cy="129541"/>
          </a:xfrm>
          <a:prstGeom prst="line">
            <a:avLst/>
          </a:prstGeom>
          <a:ln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90" name="object 67"/>
          <p:cNvSpPr/>
          <p:nvPr/>
        </p:nvSpPr>
        <p:spPr>
          <a:xfrm>
            <a:off x="2504438" y="6094729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91" name="object 68"/>
          <p:cNvSpPr/>
          <p:nvPr/>
        </p:nvSpPr>
        <p:spPr>
          <a:xfrm>
            <a:off x="2505598" y="6090284"/>
            <a:ext cx="2360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92" name="object 69"/>
          <p:cNvSpPr/>
          <p:nvPr/>
        </p:nvSpPr>
        <p:spPr>
          <a:xfrm>
            <a:off x="2504313" y="6096558"/>
            <a:ext cx="24893" cy="14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4" y="0"/>
                </a:moveTo>
                <a:lnTo>
                  <a:pt x="21600" y="0"/>
                </a:lnTo>
                <a:lnTo>
                  <a:pt x="21600" y="1172"/>
                </a:lnTo>
                <a:lnTo>
                  <a:pt x="8375" y="1172"/>
                </a:lnTo>
                <a:lnTo>
                  <a:pt x="8375" y="20473"/>
                </a:lnTo>
                <a:lnTo>
                  <a:pt x="21600" y="20473"/>
                </a:lnTo>
                <a:lnTo>
                  <a:pt x="21600" y="21600"/>
                </a:lnTo>
                <a:lnTo>
                  <a:pt x="1322" y="21600"/>
                </a:lnTo>
                <a:lnTo>
                  <a:pt x="771" y="21574"/>
                </a:lnTo>
                <a:lnTo>
                  <a:pt x="440" y="21521"/>
                </a:lnTo>
                <a:lnTo>
                  <a:pt x="109" y="21468"/>
                </a:lnTo>
                <a:lnTo>
                  <a:pt x="0" y="21359"/>
                </a:lnTo>
                <a:lnTo>
                  <a:pt x="0" y="256"/>
                </a:lnTo>
                <a:lnTo>
                  <a:pt x="109" y="150"/>
                </a:lnTo>
                <a:lnTo>
                  <a:pt x="440" y="90"/>
                </a:lnTo>
                <a:lnTo>
                  <a:pt x="771" y="30"/>
                </a:lnTo>
                <a:lnTo>
                  <a:pt x="1322" y="0"/>
                </a:lnTo>
                <a:lnTo>
                  <a:pt x="23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06" name="object 70"/>
          <p:cNvGrpSpPr/>
          <p:nvPr/>
        </p:nvGrpSpPr>
        <p:grpSpPr>
          <a:xfrm>
            <a:off x="2549017" y="6102958"/>
            <a:ext cx="502476" cy="137770"/>
            <a:chOff x="0" y="0"/>
            <a:chExt cx="502475" cy="137769"/>
          </a:xfrm>
        </p:grpSpPr>
        <p:sp>
          <p:nvSpPr>
            <p:cNvPr id="2393" name="도형"/>
            <p:cNvSpPr/>
            <p:nvPr/>
          </p:nvSpPr>
          <p:spPr>
            <a:xfrm>
              <a:off x="11302" y="86563"/>
              <a:ext cx="80053" cy="5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65" y="0"/>
                  </a:moveTo>
                  <a:lnTo>
                    <a:pt x="1097" y="4982"/>
                  </a:lnTo>
                  <a:lnTo>
                    <a:pt x="0" y="7586"/>
                  </a:lnTo>
                  <a:lnTo>
                    <a:pt x="0" y="14057"/>
                  </a:lnTo>
                  <a:lnTo>
                    <a:pt x="9467" y="21415"/>
                  </a:lnTo>
                  <a:lnTo>
                    <a:pt x="12165" y="21600"/>
                  </a:lnTo>
                  <a:lnTo>
                    <a:pt x="14908" y="21415"/>
                  </a:lnTo>
                  <a:lnTo>
                    <a:pt x="17327" y="20861"/>
                  </a:lnTo>
                  <a:lnTo>
                    <a:pt x="19418" y="19937"/>
                  </a:lnTo>
                  <a:lnTo>
                    <a:pt x="21177" y="18643"/>
                  </a:lnTo>
                  <a:lnTo>
                    <a:pt x="21600" y="18257"/>
                  </a:lnTo>
                  <a:lnTo>
                    <a:pt x="10863" y="18257"/>
                  </a:lnTo>
                  <a:lnTo>
                    <a:pt x="9629" y="18107"/>
                  </a:lnTo>
                  <a:lnTo>
                    <a:pt x="2707" y="12086"/>
                  </a:lnTo>
                  <a:lnTo>
                    <a:pt x="2707" y="9514"/>
                  </a:lnTo>
                  <a:lnTo>
                    <a:pt x="2947" y="8400"/>
                  </a:lnTo>
                  <a:lnTo>
                    <a:pt x="3907" y="6514"/>
                  </a:lnTo>
                  <a:lnTo>
                    <a:pt x="4592" y="5743"/>
                  </a:lnTo>
                  <a:lnTo>
                    <a:pt x="5483" y="5143"/>
                  </a:lnTo>
                  <a:lnTo>
                    <a:pt x="6340" y="4543"/>
                  </a:lnTo>
                  <a:lnTo>
                    <a:pt x="7334" y="4093"/>
                  </a:lnTo>
                  <a:lnTo>
                    <a:pt x="9629" y="3493"/>
                  </a:lnTo>
                  <a:lnTo>
                    <a:pt x="10863" y="3343"/>
                  </a:lnTo>
                  <a:lnTo>
                    <a:pt x="21561" y="3343"/>
                  </a:lnTo>
                  <a:lnTo>
                    <a:pt x="21177" y="2989"/>
                  </a:lnTo>
                  <a:lnTo>
                    <a:pt x="19418" y="1681"/>
                  </a:lnTo>
                  <a:lnTo>
                    <a:pt x="17327" y="747"/>
                  </a:lnTo>
                  <a:lnTo>
                    <a:pt x="14908" y="187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4" name="도형"/>
            <p:cNvSpPr/>
            <p:nvPr/>
          </p:nvSpPr>
          <p:spPr>
            <a:xfrm>
              <a:off x="56387" y="94487"/>
              <a:ext cx="45340" cy="35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89" y="0"/>
                  </a:moveTo>
                  <a:lnTo>
                    <a:pt x="0" y="0"/>
                  </a:lnTo>
                  <a:lnTo>
                    <a:pt x="3472" y="163"/>
                  </a:lnTo>
                  <a:lnTo>
                    <a:pt x="6625" y="652"/>
                  </a:lnTo>
                  <a:lnTo>
                    <a:pt x="9462" y="1467"/>
                  </a:lnTo>
                  <a:lnTo>
                    <a:pt x="11980" y="2607"/>
                  </a:lnTo>
                  <a:lnTo>
                    <a:pt x="15187" y="4345"/>
                  </a:lnTo>
                  <a:lnTo>
                    <a:pt x="16820" y="7076"/>
                  </a:lnTo>
                  <a:lnTo>
                    <a:pt x="16820" y="12662"/>
                  </a:lnTo>
                  <a:lnTo>
                    <a:pt x="2421" y="21600"/>
                  </a:lnTo>
                  <a:lnTo>
                    <a:pt x="16659" y="21600"/>
                  </a:lnTo>
                  <a:lnTo>
                    <a:pt x="19724" y="19304"/>
                  </a:lnTo>
                  <a:lnTo>
                    <a:pt x="21600" y="15517"/>
                  </a:lnTo>
                  <a:lnTo>
                    <a:pt x="21600" y="6145"/>
                  </a:lnTo>
                  <a:lnTo>
                    <a:pt x="19724" y="2375"/>
                  </a:lnTo>
                  <a:lnTo>
                    <a:pt x="165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5" name="도형"/>
            <p:cNvSpPr/>
            <p:nvPr/>
          </p:nvSpPr>
          <p:spPr>
            <a:xfrm>
              <a:off x="147446" y="88239"/>
              <a:ext cx="88393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8" y="0"/>
                  </a:moveTo>
                  <a:lnTo>
                    <a:pt x="0" y="0"/>
                  </a:lnTo>
                  <a:lnTo>
                    <a:pt x="0" y="20731"/>
                  </a:lnTo>
                  <a:lnTo>
                    <a:pt x="31" y="21103"/>
                  </a:lnTo>
                  <a:lnTo>
                    <a:pt x="155" y="21302"/>
                  </a:lnTo>
                  <a:lnTo>
                    <a:pt x="248" y="21501"/>
                  </a:lnTo>
                  <a:lnTo>
                    <a:pt x="435" y="21600"/>
                  </a:lnTo>
                  <a:lnTo>
                    <a:pt x="21600" y="21600"/>
                  </a:lnTo>
                  <a:lnTo>
                    <a:pt x="21600" y="17578"/>
                  </a:lnTo>
                  <a:lnTo>
                    <a:pt x="2328" y="17578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6" name="도형"/>
            <p:cNvSpPr/>
            <p:nvPr/>
          </p:nvSpPr>
          <p:spPr>
            <a:xfrm>
              <a:off x="221614" y="0"/>
              <a:ext cx="28831" cy="10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3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31" y="21600"/>
                  </a:lnTo>
                  <a:lnTo>
                    <a:pt x="7231" y="9117"/>
                  </a:lnTo>
                  <a:lnTo>
                    <a:pt x="21600" y="9117"/>
                  </a:lnTo>
                  <a:lnTo>
                    <a:pt x="21600" y="7320"/>
                  </a:lnTo>
                  <a:lnTo>
                    <a:pt x="7231" y="7320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7" name="도형"/>
            <p:cNvSpPr/>
            <p:nvPr/>
          </p:nvSpPr>
          <p:spPr>
            <a:xfrm>
              <a:off x="132587" y="6704"/>
              <a:ext cx="60072" cy="62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0"/>
                  </a:moveTo>
                  <a:lnTo>
                    <a:pt x="639" y="0"/>
                  </a:lnTo>
                  <a:lnTo>
                    <a:pt x="320" y="70"/>
                  </a:lnTo>
                  <a:lnTo>
                    <a:pt x="228" y="210"/>
                  </a:lnTo>
                  <a:lnTo>
                    <a:pt x="91" y="350"/>
                  </a:lnTo>
                  <a:lnTo>
                    <a:pt x="0" y="612"/>
                  </a:lnTo>
                  <a:lnTo>
                    <a:pt x="0" y="21023"/>
                  </a:lnTo>
                  <a:lnTo>
                    <a:pt x="91" y="21294"/>
                  </a:lnTo>
                  <a:lnTo>
                    <a:pt x="228" y="21417"/>
                  </a:lnTo>
                  <a:lnTo>
                    <a:pt x="320" y="21539"/>
                  </a:lnTo>
                  <a:lnTo>
                    <a:pt x="639" y="21600"/>
                  </a:lnTo>
                  <a:lnTo>
                    <a:pt x="21006" y="21600"/>
                  </a:lnTo>
                  <a:lnTo>
                    <a:pt x="21235" y="21539"/>
                  </a:lnTo>
                  <a:lnTo>
                    <a:pt x="21372" y="21417"/>
                  </a:lnTo>
                  <a:lnTo>
                    <a:pt x="21554" y="21294"/>
                  </a:lnTo>
                  <a:lnTo>
                    <a:pt x="21600" y="18874"/>
                  </a:lnTo>
                  <a:lnTo>
                    <a:pt x="3243" y="18874"/>
                  </a:lnTo>
                  <a:lnTo>
                    <a:pt x="3243" y="2726"/>
                  </a:lnTo>
                  <a:lnTo>
                    <a:pt x="21600" y="2726"/>
                  </a:lnTo>
                  <a:lnTo>
                    <a:pt x="21554" y="350"/>
                  </a:lnTo>
                  <a:lnTo>
                    <a:pt x="21372" y="210"/>
                  </a:lnTo>
                  <a:lnTo>
                    <a:pt x="21235" y="70"/>
                  </a:lnTo>
                  <a:lnTo>
                    <a:pt x="210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8" name="도형"/>
            <p:cNvSpPr/>
            <p:nvPr/>
          </p:nvSpPr>
          <p:spPr>
            <a:xfrm>
              <a:off x="273303" y="80467"/>
              <a:ext cx="92838" cy="5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8" y="0"/>
                  </a:moveTo>
                  <a:lnTo>
                    <a:pt x="0" y="0"/>
                  </a:lnTo>
                  <a:lnTo>
                    <a:pt x="0" y="3156"/>
                  </a:lnTo>
                  <a:lnTo>
                    <a:pt x="18586" y="3156"/>
                  </a:lnTo>
                  <a:lnTo>
                    <a:pt x="18586" y="9098"/>
                  </a:lnTo>
                  <a:lnTo>
                    <a:pt x="414" y="9098"/>
                  </a:lnTo>
                  <a:lnTo>
                    <a:pt x="236" y="9191"/>
                  </a:lnTo>
                  <a:lnTo>
                    <a:pt x="59" y="9562"/>
                  </a:lnTo>
                  <a:lnTo>
                    <a:pt x="0" y="9861"/>
                  </a:lnTo>
                  <a:lnTo>
                    <a:pt x="0" y="20878"/>
                  </a:lnTo>
                  <a:lnTo>
                    <a:pt x="59" y="21187"/>
                  </a:lnTo>
                  <a:lnTo>
                    <a:pt x="236" y="21518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8505"/>
                  </a:lnTo>
                  <a:lnTo>
                    <a:pt x="2275" y="18505"/>
                  </a:lnTo>
                  <a:lnTo>
                    <a:pt x="2275" y="12192"/>
                  </a:lnTo>
                  <a:lnTo>
                    <a:pt x="20448" y="12192"/>
                  </a:lnTo>
                  <a:lnTo>
                    <a:pt x="20625" y="12110"/>
                  </a:lnTo>
                  <a:lnTo>
                    <a:pt x="20714" y="11945"/>
                  </a:lnTo>
                  <a:lnTo>
                    <a:pt x="20832" y="11780"/>
                  </a:lnTo>
                  <a:lnTo>
                    <a:pt x="20891" y="11470"/>
                  </a:lnTo>
                  <a:lnTo>
                    <a:pt x="20891" y="763"/>
                  </a:lnTo>
                  <a:lnTo>
                    <a:pt x="20832" y="464"/>
                  </a:lnTo>
                  <a:lnTo>
                    <a:pt x="20714" y="279"/>
                  </a:lnTo>
                  <a:lnTo>
                    <a:pt x="20625" y="93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9" name="직사각형"/>
            <p:cNvSpPr/>
            <p:nvPr/>
          </p:nvSpPr>
          <p:spPr>
            <a:xfrm>
              <a:off x="256031" y="55676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0" name="도형"/>
            <p:cNvSpPr/>
            <p:nvPr/>
          </p:nvSpPr>
          <p:spPr>
            <a:xfrm>
              <a:off x="0" y="5029"/>
              <a:ext cx="60071" cy="6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2" y="0"/>
                  </a:moveTo>
                  <a:lnTo>
                    <a:pt x="0" y="0"/>
                  </a:lnTo>
                  <a:lnTo>
                    <a:pt x="0" y="21044"/>
                  </a:lnTo>
                  <a:lnTo>
                    <a:pt x="91" y="21305"/>
                  </a:lnTo>
                  <a:lnTo>
                    <a:pt x="274" y="21541"/>
                  </a:lnTo>
                  <a:lnTo>
                    <a:pt x="548" y="21600"/>
                  </a:lnTo>
                  <a:lnTo>
                    <a:pt x="20961" y="21600"/>
                  </a:lnTo>
                  <a:lnTo>
                    <a:pt x="21235" y="21541"/>
                  </a:lnTo>
                  <a:lnTo>
                    <a:pt x="21372" y="21423"/>
                  </a:lnTo>
                  <a:lnTo>
                    <a:pt x="21554" y="21305"/>
                  </a:lnTo>
                  <a:lnTo>
                    <a:pt x="21600" y="18970"/>
                  </a:lnTo>
                  <a:lnTo>
                    <a:pt x="3242" y="18970"/>
                  </a:lnTo>
                  <a:lnTo>
                    <a:pt x="3242" y="10319"/>
                  </a:lnTo>
                  <a:lnTo>
                    <a:pt x="21600" y="10319"/>
                  </a:lnTo>
                  <a:lnTo>
                    <a:pt x="21600" y="7689"/>
                  </a:lnTo>
                  <a:lnTo>
                    <a:pt x="3242" y="7689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1" name="도형"/>
            <p:cNvSpPr/>
            <p:nvPr/>
          </p:nvSpPr>
          <p:spPr>
            <a:xfrm>
              <a:off x="393572" y="8229"/>
              <a:ext cx="67057" cy="97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87" y="0"/>
                  </a:moveTo>
                  <a:lnTo>
                    <a:pt x="2741" y="0"/>
                  </a:lnTo>
                  <a:lnTo>
                    <a:pt x="2741" y="1820"/>
                  </a:lnTo>
                  <a:lnTo>
                    <a:pt x="18286" y="1820"/>
                  </a:lnTo>
                  <a:lnTo>
                    <a:pt x="17543" y="4806"/>
                  </a:lnTo>
                  <a:lnTo>
                    <a:pt x="12682" y="12603"/>
                  </a:lnTo>
                  <a:lnTo>
                    <a:pt x="3851" y="18580"/>
                  </a:lnTo>
                  <a:lnTo>
                    <a:pt x="0" y="20151"/>
                  </a:lnTo>
                  <a:lnTo>
                    <a:pt x="2905" y="21600"/>
                  </a:lnTo>
                  <a:lnTo>
                    <a:pt x="13639" y="14991"/>
                  </a:lnTo>
                  <a:lnTo>
                    <a:pt x="19882" y="6841"/>
                  </a:lnTo>
                  <a:lnTo>
                    <a:pt x="21600" y="640"/>
                  </a:lnTo>
                  <a:lnTo>
                    <a:pt x="21600" y="438"/>
                  </a:lnTo>
                  <a:lnTo>
                    <a:pt x="21519" y="281"/>
                  </a:lnTo>
                  <a:lnTo>
                    <a:pt x="21355" y="168"/>
                  </a:lnTo>
                  <a:lnTo>
                    <a:pt x="21232" y="56"/>
                  </a:lnTo>
                  <a:lnTo>
                    <a:pt x="2098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2" name="도형"/>
            <p:cNvSpPr/>
            <p:nvPr/>
          </p:nvSpPr>
          <p:spPr>
            <a:xfrm>
              <a:off x="273303" y="4267"/>
              <a:ext cx="91314" cy="4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70" y="0"/>
                  </a:moveTo>
                  <a:lnTo>
                    <a:pt x="391" y="0"/>
                  </a:lnTo>
                  <a:lnTo>
                    <a:pt x="211" y="136"/>
                  </a:lnTo>
                  <a:lnTo>
                    <a:pt x="120" y="409"/>
                  </a:lnTo>
                  <a:lnTo>
                    <a:pt x="0" y="682"/>
                  </a:lnTo>
                  <a:lnTo>
                    <a:pt x="0" y="20986"/>
                  </a:lnTo>
                  <a:lnTo>
                    <a:pt x="120" y="21232"/>
                  </a:lnTo>
                  <a:lnTo>
                    <a:pt x="211" y="21478"/>
                  </a:lnTo>
                  <a:lnTo>
                    <a:pt x="391" y="21600"/>
                  </a:lnTo>
                  <a:lnTo>
                    <a:pt x="21600" y="21600"/>
                  </a:lnTo>
                  <a:lnTo>
                    <a:pt x="21600" y="17427"/>
                  </a:lnTo>
                  <a:lnTo>
                    <a:pt x="2163" y="17427"/>
                  </a:lnTo>
                  <a:lnTo>
                    <a:pt x="2163" y="4173"/>
                  </a:lnTo>
                  <a:lnTo>
                    <a:pt x="21270" y="4173"/>
                  </a:lnTo>
                  <a:lnTo>
                    <a:pt x="2127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3" name="직사각형"/>
            <p:cNvSpPr/>
            <p:nvPr/>
          </p:nvSpPr>
          <p:spPr>
            <a:xfrm>
              <a:off x="489775" y="151"/>
              <a:ext cx="12701" cy="13518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4" name="도형"/>
            <p:cNvSpPr/>
            <p:nvPr/>
          </p:nvSpPr>
          <p:spPr>
            <a:xfrm>
              <a:off x="89153" y="0"/>
              <a:ext cx="29211" cy="84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3" y="21600"/>
                  </a:lnTo>
                  <a:lnTo>
                    <a:pt x="7043" y="9921"/>
                  </a:lnTo>
                  <a:lnTo>
                    <a:pt x="21600" y="9921"/>
                  </a:lnTo>
                  <a:lnTo>
                    <a:pt x="21600" y="7812"/>
                  </a:lnTo>
                  <a:lnTo>
                    <a:pt x="7043" y="7812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5" name="도형"/>
            <p:cNvSpPr/>
            <p:nvPr/>
          </p:nvSpPr>
          <p:spPr>
            <a:xfrm>
              <a:off x="50926" y="5029"/>
              <a:ext cx="141733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4" y="11750"/>
                  </a:moveTo>
                  <a:lnTo>
                    <a:pt x="0" y="11750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394" y="11750"/>
                  </a:lnTo>
                  <a:close/>
                  <a:moveTo>
                    <a:pt x="1394" y="0"/>
                  </a:moveTo>
                  <a:lnTo>
                    <a:pt x="0" y="0"/>
                  </a:lnTo>
                  <a:lnTo>
                    <a:pt x="0" y="8755"/>
                  </a:lnTo>
                  <a:lnTo>
                    <a:pt x="1394" y="8755"/>
                  </a:lnTo>
                  <a:lnTo>
                    <a:pt x="1394" y="0"/>
                  </a:lnTo>
                  <a:close/>
                  <a:moveTo>
                    <a:pt x="21600" y="3629"/>
                  </a:moveTo>
                  <a:lnTo>
                    <a:pt x="20206" y="3629"/>
                  </a:lnTo>
                  <a:lnTo>
                    <a:pt x="20206" y="21369"/>
                  </a:lnTo>
                  <a:lnTo>
                    <a:pt x="21600" y="21369"/>
                  </a:lnTo>
                  <a:lnTo>
                    <a:pt x="21600" y="3629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07" name="object 71"/>
          <p:cNvSpPr/>
          <p:nvPr/>
        </p:nvSpPr>
        <p:spPr>
          <a:xfrm>
            <a:off x="2570352" y="6197446"/>
            <a:ext cx="70359" cy="35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1" y="0"/>
                </a:moveTo>
                <a:lnTo>
                  <a:pt x="9279" y="0"/>
                </a:lnTo>
                <a:lnTo>
                  <a:pt x="7876" y="217"/>
                </a:lnTo>
                <a:lnTo>
                  <a:pt x="6550" y="651"/>
                </a:lnTo>
                <a:lnTo>
                  <a:pt x="5264" y="1086"/>
                </a:lnTo>
                <a:lnTo>
                  <a:pt x="4133" y="1737"/>
                </a:lnTo>
                <a:lnTo>
                  <a:pt x="3158" y="2607"/>
                </a:lnTo>
                <a:lnTo>
                  <a:pt x="2144" y="3476"/>
                </a:lnTo>
                <a:lnTo>
                  <a:pt x="1365" y="4593"/>
                </a:lnTo>
                <a:lnTo>
                  <a:pt x="273" y="7324"/>
                </a:lnTo>
                <a:lnTo>
                  <a:pt x="0" y="8938"/>
                </a:lnTo>
                <a:lnTo>
                  <a:pt x="0" y="12662"/>
                </a:lnTo>
                <a:lnTo>
                  <a:pt x="312" y="14260"/>
                </a:lnTo>
                <a:lnTo>
                  <a:pt x="858" y="15595"/>
                </a:lnTo>
                <a:lnTo>
                  <a:pt x="1404" y="16929"/>
                </a:lnTo>
                <a:lnTo>
                  <a:pt x="9279" y="21600"/>
                </a:lnTo>
                <a:lnTo>
                  <a:pt x="12321" y="21600"/>
                </a:lnTo>
                <a:lnTo>
                  <a:pt x="21600" y="12662"/>
                </a:lnTo>
                <a:lnTo>
                  <a:pt x="21600" y="7076"/>
                </a:lnTo>
                <a:lnTo>
                  <a:pt x="12998" y="163"/>
                </a:lnTo>
                <a:lnTo>
                  <a:pt x="1076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8" name="object 72"/>
          <p:cNvSpPr/>
          <p:nvPr/>
        </p:nvSpPr>
        <p:spPr>
          <a:xfrm>
            <a:off x="2696464" y="6191198"/>
            <a:ext cx="88393" cy="4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28" y="0"/>
                </a:lnTo>
                <a:lnTo>
                  <a:pt x="2328" y="17578"/>
                </a:lnTo>
                <a:lnTo>
                  <a:pt x="21600" y="17578"/>
                </a:lnTo>
                <a:lnTo>
                  <a:pt x="21600" y="21600"/>
                </a:lnTo>
                <a:lnTo>
                  <a:pt x="434" y="21600"/>
                </a:lnTo>
                <a:lnTo>
                  <a:pt x="248" y="21500"/>
                </a:lnTo>
                <a:lnTo>
                  <a:pt x="155" y="21302"/>
                </a:lnTo>
                <a:lnTo>
                  <a:pt x="31" y="21103"/>
                </a:lnTo>
                <a:lnTo>
                  <a:pt x="0" y="207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9" name="object 73"/>
          <p:cNvSpPr/>
          <p:nvPr/>
        </p:nvSpPr>
        <p:spPr>
          <a:xfrm>
            <a:off x="2560320" y="6189521"/>
            <a:ext cx="90425" cy="5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20660" y="4982"/>
                </a:lnTo>
                <a:lnTo>
                  <a:pt x="21600" y="7586"/>
                </a:lnTo>
                <a:lnTo>
                  <a:pt x="21600" y="14057"/>
                </a:lnTo>
                <a:lnTo>
                  <a:pt x="13198" y="21415"/>
                </a:lnTo>
                <a:lnTo>
                  <a:pt x="10770" y="21600"/>
                </a:lnTo>
                <a:lnTo>
                  <a:pt x="8380" y="21415"/>
                </a:lnTo>
                <a:lnTo>
                  <a:pt x="0" y="14057"/>
                </a:lnTo>
                <a:lnTo>
                  <a:pt x="0" y="7586"/>
                </a:lnTo>
                <a:lnTo>
                  <a:pt x="8380" y="186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0" name="object 74"/>
          <p:cNvSpPr/>
          <p:nvPr/>
        </p:nvSpPr>
        <p:spPr>
          <a:xfrm>
            <a:off x="2822319" y="6183426"/>
            <a:ext cx="92839" cy="5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448" y="0"/>
                </a:lnTo>
                <a:lnTo>
                  <a:pt x="20625" y="93"/>
                </a:lnTo>
                <a:lnTo>
                  <a:pt x="20714" y="278"/>
                </a:lnTo>
                <a:lnTo>
                  <a:pt x="20832" y="464"/>
                </a:lnTo>
                <a:lnTo>
                  <a:pt x="20891" y="763"/>
                </a:lnTo>
                <a:lnTo>
                  <a:pt x="20891" y="11470"/>
                </a:lnTo>
                <a:lnTo>
                  <a:pt x="20832" y="11780"/>
                </a:lnTo>
                <a:lnTo>
                  <a:pt x="20714" y="11945"/>
                </a:lnTo>
                <a:lnTo>
                  <a:pt x="20625" y="12110"/>
                </a:lnTo>
                <a:lnTo>
                  <a:pt x="20448" y="12192"/>
                </a:lnTo>
                <a:lnTo>
                  <a:pt x="2275" y="12192"/>
                </a:lnTo>
                <a:lnTo>
                  <a:pt x="2275" y="18505"/>
                </a:lnTo>
                <a:lnTo>
                  <a:pt x="21600" y="18505"/>
                </a:lnTo>
                <a:lnTo>
                  <a:pt x="21600" y="21600"/>
                </a:lnTo>
                <a:lnTo>
                  <a:pt x="414" y="21600"/>
                </a:lnTo>
                <a:lnTo>
                  <a:pt x="236" y="21518"/>
                </a:lnTo>
                <a:lnTo>
                  <a:pt x="148" y="21352"/>
                </a:lnTo>
                <a:lnTo>
                  <a:pt x="59" y="21187"/>
                </a:lnTo>
                <a:lnTo>
                  <a:pt x="0" y="20878"/>
                </a:lnTo>
                <a:lnTo>
                  <a:pt x="0" y="9861"/>
                </a:lnTo>
                <a:lnTo>
                  <a:pt x="59" y="9562"/>
                </a:lnTo>
                <a:lnTo>
                  <a:pt x="236" y="9191"/>
                </a:lnTo>
                <a:lnTo>
                  <a:pt x="414" y="9098"/>
                </a:lnTo>
                <a:lnTo>
                  <a:pt x="18586" y="9098"/>
                </a:lnTo>
                <a:lnTo>
                  <a:pt x="18586" y="3156"/>
                </a:lnTo>
                <a:lnTo>
                  <a:pt x="0" y="31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1" name="object 75"/>
          <p:cNvSpPr/>
          <p:nvPr/>
        </p:nvSpPr>
        <p:spPr>
          <a:xfrm>
            <a:off x="2800475" y="6164986"/>
            <a:ext cx="133224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2" name="object 76"/>
          <p:cNvSpPr/>
          <p:nvPr/>
        </p:nvSpPr>
        <p:spPr>
          <a:xfrm>
            <a:off x="2558033" y="6139077"/>
            <a:ext cx="41911" cy="2606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3" name="object 77"/>
          <p:cNvSpPr/>
          <p:nvPr/>
        </p:nvSpPr>
        <p:spPr>
          <a:xfrm>
            <a:off x="2690622" y="6117590"/>
            <a:ext cx="41910" cy="4694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4" name="object 78"/>
          <p:cNvSpPr/>
          <p:nvPr/>
        </p:nvSpPr>
        <p:spPr>
          <a:xfrm>
            <a:off x="2942588" y="6111188"/>
            <a:ext cx="67057" cy="97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41" y="0"/>
                </a:moveTo>
                <a:lnTo>
                  <a:pt x="20986" y="0"/>
                </a:lnTo>
                <a:lnTo>
                  <a:pt x="21231" y="56"/>
                </a:lnTo>
                <a:lnTo>
                  <a:pt x="21354" y="168"/>
                </a:lnTo>
                <a:lnTo>
                  <a:pt x="21518" y="281"/>
                </a:lnTo>
                <a:lnTo>
                  <a:pt x="21600" y="438"/>
                </a:lnTo>
                <a:lnTo>
                  <a:pt x="21600" y="640"/>
                </a:lnTo>
                <a:lnTo>
                  <a:pt x="20986" y="3816"/>
                </a:lnTo>
                <a:lnTo>
                  <a:pt x="16200" y="12434"/>
                </a:lnTo>
                <a:lnTo>
                  <a:pt x="6984" y="19574"/>
                </a:lnTo>
                <a:lnTo>
                  <a:pt x="2905" y="21600"/>
                </a:lnTo>
                <a:lnTo>
                  <a:pt x="0" y="20151"/>
                </a:lnTo>
                <a:lnTo>
                  <a:pt x="3851" y="18580"/>
                </a:lnTo>
                <a:lnTo>
                  <a:pt x="7246" y="16798"/>
                </a:lnTo>
                <a:lnTo>
                  <a:pt x="16358" y="7599"/>
                </a:lnTo>
                <a:lnTo>
                  <a:pt x="18286" y="1820"/>
                </a:lnTo>
                <a:lnTo>
                  <a:pt x="2741" y="1820"/>
                </a:lnTo>
                <a:lnTo>
                  <a:pt x="274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5" name="object 79"/>
          <p:cNvSpPr/>
          <p:nvPr/>
        </p:nvSpPr>
        <p:spPr>
          <a:xfrm>
            <a:off x="2681603" y="6109665"/>
            <a:ext cx="60071" cy="6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1006" y="0"/>
                </a:lnTo>
                <a:lnTo>
                  <a:pt x="21235" y="70"/>
                </a:lnTo>
                <a:lnTo>
                  <a:pt x="21372" y="210"/>
                </a:lnTo>
                <a:lnTo>
                  <a:pt x="21554" y="349"/>
                </a:lnTo>
                <a:lnTo>
                  <a:pt x="21600" y="611"/>
                </a:lnTo>
                <a:lnTo>
                  <a:pt x="21600" y="21023"/>
                </a:lnTo>
                <a:lnTo>
                  <a:pt x="21554" y="21294"/>
                </a:lnTo>
                <a:lnTo>
                  <a:pt x="21372" y="21417"/>
                </a:lnTo>
                <a:lnTo>
                  <a:pt x="21235" y="21539"/>
                </a:lnTo>
                <a:lnTo>
                  <a:pt x="21006" y="21600"/>
                </a:lnTo>
                <a:lnTo>
                  <a:pt x="639" y="21600"/>
                </a:lnTo>
                <a:lnTo>
                  <a:pt x="319" y="21539"/>
                </a:lnTo>
                <a:lnTo>
                  <a:pt x="228" y="21417"/>
                </a:lnTo>
                <a:lnTo>
                  <a:pt x="91" y="21294"/>
                </a:lnTo>
                <a:lnTo>
                  <a:pt x="0" y="21023"/>
                </a:lnTo>
                <a:lnTo>
                  <a:pt x="0" y="611"/>
                </a:lnTo>
                <a:lnTo>
                  <a:pt x="91" y="349"/>
                </a:lnTo>
                <a:lnTo>
                  <a:pt x="228" y="210"/>
                </a:lnTo>
                <a:lnTo>
                  <a:pt x="319" y="70"/>
                </a:lnTo>
                <a:lnTo>
                  <a:pt x="639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6" name="object 80"/>
          <p:cNvSpPr/>
          <p:nvPr/>
        </p:nvSpPr>
        <p:spPr>
          <a:xfrm>
            <a:off x="2549017" y="6107988"/>
            <a:ext cx="60071" cy="6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42" y="0"/>
                </a:lnTo>
                <a:lnTo>
                  <a:pt x="3242" y="7689"/>
                </a:lnTo>
                <a:lnTo>
                  <a:pt x="18312" y="7689"/>
                </a:lnTo>
                <a:lnTo>
                  <a:pt x="18312" y="0"/>
                </a:lnTo>
                <a:lnTo>
                  <a:pt x="21600" y="0"/>
                </a:lnTo>
                <a:lnTo>
                  <a:pt x="21600" y="21044"/>
                </a:lnTo>
                <a:lnTo>
                  <a:pt x="21554" y="21305"/>
                </a:lnTo>
                <a:lnTo>
                  <a:pt x="21372" y="21423"/>
                </a:lnTo>
                <a:lnTo>
                  <a:pt x="21235" y="21541"/>
                </a:lnTo>
                <a:lnTo>
                  <a:pt x="20961" y="21600"/>
                </a:lnTo>
                <a:lnTo>
                  <a:pt x="548" y="21600"/>
                </a:lnTo>
                <a:lnTo>
                  <a:pt x="274" y="21541"/>
                </a:lnTo>
                <a:lnTo>
                  <a:pt x="182" y="21423"/>
                </a:lnTo>
                <a:lnTo>
                  <a:pt x="91" y="21305"/>
                </a:lnTo>
                <a:lnTo>
                  <a:pt x="0" y="2104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7" name="object 81"/>
          <p:cNvSpPr/>
          <p:nvPr/>
        </p:nvSpPr>
        <p:spPr>
          <a:xfrm>
            <a:off x="2822194" y="6107226"/>
            <a:ext cx="91441" cy="40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0" y="0"/>
                </a:moveTo>
                <a:lnTo>
                  <a:pt x="21270" y="0"/>
                </a:lnTo>
                <a:lnTo>
                  <a:pt x="21270" y="4173"/>
                </a:lnTo>
                <a:lnTo>
                  <a:pt x="2190" y="4173"/>
                </a:lnTo>
                <a:lnTo>
                  <a:pt x="2190" y="17427"/>
                </a:lnTo>
                <a:lnTo>
                  <a:pt x="21600" y="17427"/>
                </a:lnTo>
                <a:lnTo>
                  <a:pt x="21600" y="21600"/>
                </a:lnTo>
                <a:lnTo>
                  <a:pt x="420" y="21600"/>
                </a:lnTo>
                <a:lnTo>
                  <a:pt x="240" y="21477"/>
                </a:lnTo>
                <a:lnTo>
                  <a:pt x="150" y="21232"/>
                </a:lnTo>
                <a:lnTo>
                  <a:pt x="30" y="20986"/>
                </a:lnTo>
                <a:lnTo>
                  <a:pt x="0" y="20591"/>
                </a:lnTo>
                <a:lnTo>
                  <a:pt x="0" y="1064"/>
                </a:lnTo>
                <a:lnTo>
                  <a:pt x="30" y="681"/>
                </a:lnTo>
                <a:lnTo>
                  <a:pt x="150" y="409"/>
                </a:lnTo>
                <a:lnTo>
                  <a:pt x="240" y="136"/>
                </a:lnTo>
                <a:lnTo>
                  <a:pt x="420" y="0"/>
                </a:lnTo>
                <a:lnTo>
                  <a:pt x="69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8" name="object 82"/>
          <p:cNvSpPr/>
          <p:nvPr/>
        </p:nvSpPr>
        <p:spPr>
          <a:xfrm>
            <a:off x="3045142" y="6098540"/>
            <a:ext cx="1" cy="144324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19" name="object 83"/>
          <p:cNvSpPr/>
          <p:nvPr/>
        </p:nvSpPr>
        <p:spPr>
          <a:xfrm>
            <a:off x="2770632" y="6102958"/>
            <a:ext cx="28829" cy="10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231" y="0"/>
                </a:lnTo>
                <a:lnTo>
                  <a:pt x="7231" y="7320"/>
                </a:lnTo>
                <a:lnTo>
                  <a:pt x="21600" y="7320"/>
                </a:lnTo>
                <a:lnTo>
                  <a:pt x="21600" y="9117"/>
                </a:lnTo>
                <a:lnTo>
                  <a:pt x="7231" y="9117"/>
                </a:lnTo>
                <a:lnTo>
                  <a:pt x="7231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0" name="object 84"/>
          <p:cNvSpPr/>
          <p:nvPr/>
        </p:nvSpPr>
        <p:spPr>
          <a:xfrm>
            <a:off x="2638169" y="6102958"/>
            <a:ext cx="29210" cy="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043" y="0"/>
                </a:lnTo>
                <a:lnTo>
                  <a:pt x="7043" y="7812"/>
                </a:lnTo>
                <a:lnTo>
                  <a:pt x="21600" y="7812"/>
                </a:lnTo>
                <a:lnTo>
                  <a:pt x="21600" y="9921"/>
                </a:lnTo>
                <a:lnTo>
                  <a:pt x="7043" y="9921"/>
                </a:lnTo>
                <a:lnTo>
                  <a:pt x="704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1" name="object 85"/>
          <p:cNvSpPr/>
          <p:nvPr/>
        </p:nvSpPr>
        <p:spPr>
          <a:xfrm>
            <a:off x="3115564" y="6091985"/>
            <a:ext cx="297816" cy="155144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2" name="object 86"/>
          <p:cNvSpPr/>
          <p:nvPr/>
        </p:nvSpPr>
        <p:spPr>
          <a:xfrm>
            <a:off x="5471550" y="6249034"/>
            <a:ext cx="24630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3" name="object 87"/>
          <p:cNvSpPr/>
          <p:nvPr/>
        </p:nvSpPr>
        <p:spPr>
          <a:xfrm>
            <a:off x="5471414" y="6245225"/>
            <a:ext cx="24766" cy="127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4" name="object 88"/>
          <p:cNvSpPr/>
          <p:nvPr/>
        </p:nvSpPr>
        <p:spPr>
          <a:xfrm>
            <a:off x="5476175" y="6117590"/>
            <a:ext cx="1" cy="130811"/>
          </a:xfrm>
          <a:prstGeom prst="line">
            <a:avLst/>
          </a:prstGeom>
          <a:ln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5" name="object 89"/>
          <p:cNvSpPr/>
          <p:nvPr/>
        </p:nvSpPr>
        <p:spPr>
          <a:xfrm>
            <a:off x="5471414" y="6108065"/>
            <a:ext cx="24766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6" name="object 90"/>
          <p:cNvSpPr/>
          <p:nvPr/>
        </p:nvSpPr>
        <p:spPr>
          <a:xfrm>
            <a:off x="5471936" y="6104254"/>
            <a:ext cx="2424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7" name="object 91"/>
          <p:cNvSpPr/>
          <p:nvPr/>
        </p:nvSpPr>
        <p:spPr>
          <a:xfrm>
            <a:off x="5471285" y="6110146"/>
            <a:ext cx="24892" cy="14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4" y="0"/>
                </a:moveTo>
                <a:lnTo>
                  <a:pt x="21600" y="0"/>
                </a:lnTo>
                <a:lnTo>
                  <a:pt x="21600" y="1172"/>
                </a:lnTo>
                <a:lnTo>
                  <a:pt x="8375" y="1172"/>
                </a:lnTo>
                <a:lnTo>
                  <a:pt x="8375" y="20473"/>
                </a:lnTo>
                <a:lnTo>
                  <a:pt x="21600" y="20473"/>
                </a:lnTo>
                <a:lnTo>
                  <a:pt x="21600" y="21600"/>
                </a:lnTo>
                <a:lnTo>
                  <a:pt x="1323" y="21600"/>
                </a:lnTo>
                <a:lnTo>
                  <a:pt x="771" y="21574"/>
                </a:lnTo>
                <a:lnTo>
                  <a:pt x="441" y="21521"/>
                </a:lnTo>
                <a:lnTo>
                  <a:pt x="109" y="21468"/>
                </a:lnTo>
                <a:lnTo>
                  <a:pt x="0" y="21359"/>
                </a:lnTo>
                <a:lnTo>
                  <a:pt x="0" y="256"/>
                </a:lnTo>
                <a:lnTo>
                  <a:pt x="109" y="150"/>
                </a:lnTo>
                <a:lnTo>
                  <a:pt x="441" y="90"/>
                </a:lnTo>
                <a:lnTo>
                  <a:pt x="771" y="30"/>
                </a:lnTo>
                <a:lnTo>
                  <a:pt x="1323" y="0"/>
                </a:lnTo>
                <a:lnTo>
                  <a:pt x="23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41" name="object 92"/>
          <p:cNvGrpSpPr/>
          <p:nvPr/>
        </p:nvGrpSpPr>
        <p:grpSpPr>
          <a:xfrm>
            <a:off x="5515990" y="6116547"/>
            <a:ext cx="502477" cy="137770"/>
            <a:chOff x="0" y="0"/>
            <a:chExt cx="502476" cy="137769"/>
          </a:xfrm>
        </p:grpSpPr>
        <p:sp>
          <p:nvSpPr>
            <p:cNvPr id="2428" name="도형"/>
            <p:cNvSpPr/>
            <p:nvPr/>
          </p:nvSpPr>
          <p:spPr>
            <a:xfrm>
              <a:off x="11303" y="86563"/>
              <a:ext cx="80052" cy="5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65" y="0"/>
                  </a:moveTo>
                  <a:lnTo>
                    <a:pt x="1097" y="4982"/>
                  </a:lnTo>
                  <a:lnTo>
                    <a:pt x="0" y="7586"/>
                  </a:lnTo>
                  <a:lnTo>
                    <a:pt x="0" y="14057"/>
                  </a:lnTo>
                  <a:lnTo>
                    <a:pt x="9466" y="21415"/>
                  </a:lnTo>
                  <a:lnTo>
                    <a:pt x="12165" y="21600"/>
                  </a:lnTo>
                  <a:lnTo>
                    <a:pt x="14908" y="21415"/>
                  </a:lnTo>
                  <a:lnTo>
                    <a:pt x="17327" y="20861"/>
                  </a:lnTo>
                  <a:lnTo>
                    <a:pt x="19418" y="19937"/>
                  </a:lnTo>
                  <a:lnTo>
                    <a:pt x="21177" y="18643"/>
                  </a:lnTo>
                  <a:lnTo>
                    <a:pt x="21600" y="18257"/>
                  </a:lnTo>
                  <a:lnTo>
                    <a:pt x="10863" y="18257"/>
                  </a:lnTo>
                  <a:lnTo>
                    <a:pt x="9629" y="18107"/>
                  </a:lnTo>
                  <a:lnTo>
                    <a:pt x="2707" y="12086"/>
                  </a:lnTo>
                  <a:lnTo>
                    <a:pt x="2707" y="9514"/>
                  </a:lnTo>
                  <a:lnTo>
                    <a:pt x="2947" y="8400"/>
                  </a:lnTo>
                  <a:lnTo>
                    <a:pt x="3907" y="6514"/>
                  </a:lnTo>
                  <a:lnTo>
                    <a:pt x="4592" y="5743"/>
                  </a:lnTo>
                  <a:lnTo>
                    <a:pt x="5483" y="5143"/>
                  </a:lnTo>
                  <a:lnTo>
                    <a:pt x="6340" y="4543"/>
                  </a:lnTo>
                  <a:lnTo>
                    <a:pt x="7333" y="4093"/>
                  </a:lnTo>
                  <a:lnTo>
                    <a:pt x="9629" y="3493"/>
                  </a:lnTo>
                  <a:lnTo>
                    <a:pt x="10863" y="3343"/>
                  </a:lnTo>
                  <a:lnTo>
                    <a:pt x="21561" y="3343"/>
                  </a:lnTo>
                  <a:lnTo>
                    <a:pt x="21177" y="2989"/>
                  </a:lnTo>
                  <a:lnTo>
                    <a:pt x="19418" y="1681"/>
                  </a:lnTo>
                  <a:lnTo>
                    <a:pt x="17327" y="747"/>
                  </a:lnTo>
                  <a:lnTo>
                    <a:pt x="14908" y="187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9" name="도형"/>
            <p:cNvSpPr/>
            <p:nvPr/>
          </p:nvSpPr>
          <p:spPr>
            <a:xfrm>
              <a:off x="56387" y="94488"/>
              <a:ext cx="45340" cy="3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89" y="0"/>
                  </a:moveTo>
                  <a:lnTo>
                    <a:pt x="0" y="0"/>
                  </a:lnTo>
                  <a:lnTo>
                    <a:pt x="3472" y="163"/>
                  </a:lnTo>
                  <a:lnTo>
                    <a:pt x="6625" y="651"/>
                  </a:lnTo>
                  <a:lnTo>
                    <a:pt x="9462" y="1466"/>
                  </a:lnTo>
                  <a:lnTo>
                    <a:pt x="11980" y="2607"/>
                  </a:lnTo>
                  <a:lnTo>
                    <a:pt x="15187" y="4345"/>
                  </a:lnTo>
                  <a:lnTo>
                    <a:pt x="16821" y="7076"/>
                  </a:lnTo>
                  <a:lnTo>
                    <a:pt x="16821" y="12662"/>
                  </a:lnTo>
                  <a:lnTo>
                    <a:pt x="2421" y="21600"/>
                  </a:lnTo>
                  <a:lnTo>
                    <a:pt x="16659" y="21600"/>
                  </a:lnTo>
                  <a:lnTo>
                    <a:pt x="19724" y="19304"/>
                  </a:lnTo>
                  <a:lnTo>
                    <a:pt x="21600" y="15518"/>
                  </a:lnTo>
                  <a:lnTo>
                    <a:pt x="21600" y="6145"/>
                  </a:lnTo>
                  <a:lnTo>
                    <a:pt x="19724" y="2374"/>
                  </a:lnTo>
                  <a:lnTo>
                    <a:pt x="165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0" name="도형"/>
            <p:cNvSpPr/>
            <p:nvPr/>
          </p:nvSpPr>
          <p:spPr>
            <a:xfrm>
              <a:off x="147447" y="88239"/>
              <a:ext cx="88392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8" y="0"/>
                  </a:moveTo>
                  <a:lnTo>
                    <a:pt x="0" y="0"/>
                  </a:lnTo>
                  <a:lnTo>
                    <a:pt x="31" y="21103"/>
                  </a:lnTo>
                  <a:lnTo>
                    <a:pt x="155" y="21302"/>
                  </a:lnTo>
                  <a:lnTo>
                    <a:pt x="248" y="21501"/>
                  </a:lnTo>
                  <a:lnTo>
                    <a:pt x="434" y="21600"/>
                  </a:lnTo>
                  <a:lnTo>
                    <a:pt x="21600" y="21600"/>
                  </a:lnTo>
                  <a:lnTo>
                    <a:pt x="21600" y="17578"/>
                  </a:lnTo>
                  <a:lnTo>
                    <a:pt x="2328" y="17578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1" name="도형"/>
            <p:cNvSpPr/>
            <p:nvPr/>
          </p:nvSpPr>
          <p:spPr>
            <a:xfrm>
              <a:off x="221614" y="0"/>
              <a:ext cx="28831" cy="10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3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32" y="21600"/>
                  </a:lnTo>
                  <a:lnTo>
                    <a:pt x="7232" y="9117"/>
                  </a:lnTo>
                  <a:lnTo>
                    <a:pt x="21600" y="9117"/>
                  </a:lnTo>
                  <a:lnTo>
                    <a:pt x="21600" y="7320"/>
                  </a:lnTo>
                  <a:lnTo>
                    <a:pt x="7232" y="7320"/>
                  </a:lnTo>
                  <a:lnTo>
                    <a:pt x="723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2" name="도형"/>
            <p:cNvSpPr/>
            <p:nvPr/>
          </p:nvSpPr>
          <p:spPr>
            <a:xfrm>
              <a:off x="132587" y="6704"/>
              <a:ext cx="60073" cy="62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0"/>
                  </a:moveTo>
                  <a:lnTo>
                    <a:pt x="640" y="0"/>
                  </a:lnTo>
                  <a:lnTo>
                    <a:pt x="320" y="70"/>
                  </a:lnTo>
                  <a:lnTo>
                    <a:pt x="229" y="210"/>
                  </a:lnTo>
                  <a:lnTo>
                    <a:pt x="92" y="350"/>
                  </a:lnTo>
                  <a:lnTo>
                    <a:pt x="0" y="612"/>
                  </a:lnTo>
                  <a:lnTo>
                    <a:pt x="0" y="21023"/>
                  </a:lnTo>
                  <a:lnTo>
                    <a:pt x="92" y="21294"/>
                  </a:lnTo>
                  <a:lnTo>
                    <a:pt x="229" y="21417"/>
                  </a:lnTo>
                  <a:lnTo>
                    <a:pt x="320" y="21539"/>
                  </a:lnTo>
                  <a:lnTo>
                    <a:pt x="640" y="21600"/>
                  </a:lnTo>
                  <a:lnTo>
                    <a:pt x="21006" y="21600"/>
                  </a:lnTo>
                  <a:lnTo>
                    <a:pt x="21235" y="21539"/>
                  </a:lnTo>
                  <a:lnTo>
                    <a:pt x="21372" y="21417"/>
                  </a:lnTo>
                  <a:lnTo>
                    <a:pt x="21554" y="21294"/>
                  </a:lnTo>
                  <a:lnTo>
                    <a:pt x="21600" y="18874"/>
                  </a:lnTo>
                  <a:lnTo>
                    <a:pt x="3243" y="18874"/>
                  </a:lnTo>
                  <a:lnTo>
                    <a:pt x="3243" y="2726"/>
                  </a:lnTo>
                  <a:lnTo>
                    <a:pt x="21600" y="2726"/>
                  </a:lnTo>
                  <a:lnTo>
                    <a:pt x="21554" y="350"/>
                  </a:lnTo>
                  <a:lnTo>
                    <a:pt x="21372" y="210"/>
                  </a:lnTo>
                  <a:lnTo>
                    <a:pt x="21235" y="70"/>
                  </a:lnTo>
                  <a:lnTo>
                    <a:pt x="210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3" name="도형"/>
            <p:cNvSpPr/>
            <p:nvPr/>
          </p:nvSpPr>
          <p:spPr>
            <a:xfrm>
              <a:off x="273304" y="80467"/>
              <a:ext cx="92838" cy="5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8" y="0"/>
                  </a:moveTo>
                  <a:lnTo>
                    <a:pt x="0" y="0"/>
                  </a:lnTo>
                  <a:lnTo>
                    <a:pt x="0" y="3156"/>
                  </a:lnTo>
                  <a:lnTo>
                    <a:pt x="18586" y="3156"/>
                  </a:lnTo>
                  <a:lnTo>
                    <a:pt x="18586" y="9098"/>
                  </a:lnTo>
                  <a:lnTo>
                    <a:pt x="414" y="9098"/>
                  </a:lnTo>
                  <a:lnTo>
                    <a:pt x="236" y="9191"/>
                  </a:lnTo>
                  <a:lnTo>
                    <a:pt x="59" y="9562"/>
                  </a:lnTo>
                  <a:lnTo>
                    <a:pt x="0" y="9861"/>
                  </a:lnTo>
                  <a:lnTo>
                    <a:pt x="0" y="20878"/>
                  </a:lnTo>
                  <a:lnTo>
                    <a:pt x="59" y="21187"/>
                  </a:lnTo>
                  <a:lnTo>
                    <a:pt x="236" y="21518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8505"/>
                  </a:lnTo>
                  <a:lnTo>
                    <a:pt x="2275" y="18505"/>
                  </a:lnTo>
                  <a:lnTo>
                    <a:pt x="2275" y="12193"/>
                  </a:lnTo>
                  <a:lnTo>
                    <a:pt x="20448" y="12193"/>
                  </a:lnTo>
                  <a:lnTo>
                    <a:pt x="20625" y="12110"/>
                  </a:lnTo>
                  <a:lnTo>
                    <a:pt x="20714" y="11945"/>
                  </a:lnTo>
                  <a:lnTo>
                    <a:pt x="20832" y="11780"/>
                  </a:lnTo>
                  <a:lnTo>
                    <a:pt x="20891" y="11471"/>
                  </a:lnTo>
                  <a:lnTo>
                    <a:pt x="20891" y="763"/>
                  </a:lnTo>
                  <a:lnTo>
                    <a:pt x="20832" y="464"/>
                  </a:lnTo>
                  <a:lnTo>
                    <a:pt x="20714" y="279"/>
                  </a:lnTo>
                  <a:lnTo>
                    <a:pt x="20625" y="93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4" name="직사각형"/>
            <p:cNvSpPr/>
            <p:nvPr/>
          </p:nvSpPr>
          <p:spPr>
            <a:xfrm>
              <a:off x="256032" y="55676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5" name="도형"/>
            <p:cNvSpPr/>
            <p:nvPr/>
          </p:nvSpPr>
          <p:spPr>
            <a:xfrm>
              <a:off x="0" y="5029"/>
              <a:ext cx="60072" cy="6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2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91" y="21305"/>
                  </a:lnTo>
                  <a:lnTo>
                    <a:pt x="274" y="21541"/>
                  </a:lnTo>
                  <a:lnTo>
                    <a:pt x="548" y="21600"/>
                  </a:lnTo>
                  <a:lnTo>
                    <a:pt x="20961" y="21600"/>
                  </a:lnTo>
                  <a:lnTo>
                    <a:pt x="21235" y="21541"/>
                  </a:lnTo>
                  <a:lnTo>
                    <a:pt x="21372" y="21423"/>
                  </a:lnTo>
                  <a:lnTo>
                    <a:pt x="21554" y="21305"/>
                  </a:lnTo>
                  <a:lnTo>
                    <a:pt x="21600" y="18969"/>
                  </a:lnTo>
                  <a:lnTo>
                    <a:pt x="3242" y="18969"/>
                  </a:lnTo>
                  <a:lnTo>
                    <a:pt x="3242" y="10319"/>
                  </a:lnTo>
                  <a:lnTo>
                    <a:pt x="21600" y="10319"/>
                  </a:lnTo>
                  <a:lnTo>
                    <a:pt x="21600" y="7689"/>
                  </a:lnTo>
                  <a:lnTo>
                    <a:pt x="3242" y="7689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6" name="도형"/>
            <p:cNvSpPr/>
            <p:nvPr/>
          </p:nvSpPr>
          <p:spPr>
            <a:xfrm>
              <a:off x="393573" y="8228"/>
              <a:ext cx="67057" cy="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86" y="0"/>
                  </a:moveTo>
                  <a:lnTo>
                    <a:pt x="2741" y="0"/>
                  </a:lnTo>
                  <a:lnTo>
                    <a:pt x="2741" y="1820"/>
                  </a:lnTo>
                  <a:lnTo>
                    <a:pt x="18286" y="1820"/>
                  </a:lnTo>
                  <a:lnTo>
                    <a:pt x="17543" y="4806"/>
                  </a:lnTo>
                  <a:lnTo>
                    <a:pt x="12682" y="12603"/>
                  </a:lnTo>
                  <a:lnTo>
                    <a:pt x="3851" y="18580"/>
                  </a:lnTo>
                  <a:lnTo>
                    <a:pt x="0" y="20151"/>
                  </a:lnTo>
                  <a:lnTo>
                    <a:pt x="2904" y="21600"/>
                  </a:lnTo>
                  <a:lnTo>
                    <a:pt x="13639" y="14991"/>
                  </a:lnTo>
                  <a:lnTo>
                    <a:pt x="19882" y="6840"/>
                  </a:lnTo>
                  <a:lnTo>
                    <a:pt x="21600" y="640"/>
                  </a:lnTo>
                  <a:lnTo>
                    <a:pt x="21600" y="438"/>
                  </a:lnTo>
                  <a:lnTo>
                    <a:pt x="21518" y="281"/>
                  </a:lnTo>
                  <a:lnTo>
                    <a:pt x="21355" y="168"/>
                  </a:lnTo>
                  <a:lnTo>
                    <a:pt x="21232" y="56"/>
                  </a:lnTo>
                  <a:lnTo>
                    <a:pt x="2098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7" name="도형"/>
            <p:cNvSpPr/>
            <p:nvPr/>
          </p:nvSpPr>
          <p:spPr>
            <a:xfrm>
              <a:off x="273176" y="4267"/>
              <a:ext cx="91442" cy="4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70" y="0"/>
                  </a:moveTo>
                  <a:lnTo>
                    <a:pt x="420" y="0"/>
                  </a:lnTo>
                  <a:lnTo>
                    <a:pt x="240" y="136"/>
                  </a:lnTo>
                  <a:lnTo>
                    <a:pt x="150" y="409"/>
                  </a:lnTo>
                  <a:lnTo>
                    <a:pt x="30" y="682"/>
                  </a:lnTo>
                  <a:lnTo>
                    <a:pt x="0" y="1064"/>
                  </a:lnTo>
                  <a:lnTo>
                    <a:pt x="0" y="20591"/>
                  </a:lnTo>
                  <a:lnTo>
                    <a:pt x="30" y="20986"/>
                  </a:lnTo>
                  <a:lnTo>
                    <a:pt x="150" y="21232"/>
                  </a:lnTo>
                  <a:lnTo>
                    <a:pt x="240" y="21478"/>
                  </a:lnTo>
                  <a:lnTo>
                    <a:pt x="420" y="21600"/>
                  </a:lnTo>
                  <a:lnTo>
                    <a:pt x="21600" y="21600"/>
                  </a:lnTo>
                  <a:lnTo>
                    <a:pt x="21600" y="17427"/>
                  </a:lnTo>
                  <a:lnTo>
                    <a:pt x="2190" y="17427"/>
                  </a:lnTo>
                  <a:lnTo>
                    <a:pt x="2190" y="4173"/>
                  </a:lnTo>
                  <a:lnTo>
                    <a:pt x="21270" y="4173"/>
                  </a:lnTo>
                  <a:lnTo>
                    <a:pt x="2127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8" name="직사각형"/>
            <p:cNvSpPr/>
            <p:nvPr/>
          </p:nvSpPr>
          <p:spPr>
            <a:xfrm>
              <a:off x="489776" y="151"/>
              <a:ext cx="12701" cy="13518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9" name="도형"/>
            <p:cNvSpPr/>
            <p:nvPr/>
          </p:nvSpPr>
          <p:spPr>
            <a:xfrm>
              <a:off x="89154" y="0"/>
              <a:ext cx="29210" cy="84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4" y="21600"/>
                  </a:lnTo>
                  <a:lnTo>
                    <a:pt x="7044" y="9921"/>
                  </a:lnTo>
                  <a:lnTo>
                    <a:pt x="21600" y="9921"/>
                  </a:lnTo>
                  <a:lnTo>
                    <a:pt x="21600" y="7812"/>
                  </a:lnTo>
                  <a:lnTo>
                    <a:pt x="7044" y="7812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0" name="도형"/>
            <p:cNvSpPr/>
            <p:nvPr/>
          </p:nvSpPr>
          <p:spPr>
            <a:xfrm>
              <a:off x="50926" y="5029"/>
              <a:ext cx="141734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4" y="11750"/>
                  </a:moveTo>
                  <a:lnTo>
                    <a:pt x="0" y="11750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394" y="11750"/>
                  </a:lnTo>
                  <a:close/>
                  <a:moveTo>
                    <a:pt x="1394" y="0"/>
                  </a:moveTo>
                  <a:lnTo>
                    <a:pt x="0" y="0"/>
                  </a:lnTo>
                  <a:lnTo>
                    <a:pt x="0" y="8755"/>
                  </a:lnTo>
                  <a:lnTo>
                    <a:pt x="1394" y="8755"/>
                  </a:lnTo>
                  <a:lnTo>
                    <a:pt x="1394" y="0"/>
                  </a:lnTo>
                  <a:close/>
                  <a:moveTo>
                    <a:pt x="21600" y="3629"/>
                  </a:moveTo>
                  <a:lnTo>
                    <a:pt x="20206" y="3629"/>
                  </a:lnTo>
                  <a:lnTo>
                    <a:pt x="20206" y="21369"/>
                  </a:lnTo>
                  <a:lnTo>
                    <a:pt x="21600" y="21369"/>
                  </a:lnTo>
                  <a:lnTo>
                    <a:pt x="21600" y="3629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42" name="object 93"/>
          <p:cNvSpPr/>
          <p:nvPr/>
        </p:nvSpPr>
        <p:spPr>
          <a:xfrm>
            <a:off x="5537327" y="6211036"/>
            <a:ext cx="70359" cy="35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1" y="0"/>
                </a:moveTo>
                <a:lnTo>
                  <a:pt x="9279" y="0"/>
                </a:lnTo>
                <a:lnTo>
                  <a:pt x="7876" y="217"/>
                </a:lnTo>
                <a:lnTo>
                  <a:pt x="6550" y="651"/>
                </a:lnTo>
                <a:lnTo>
                  <a:pt x="5264" y="1086"/>
                </a:lnTo>
                <a:lnTo>
                  <a:pt x="4133" y="1737"/>
                </a:lnTo>
                <a:lnTo>
                  <a:pt x="3158" y="2607"/>
                </a:lnTo>
                <a:lnTo>
                  <a:pt x="2144" y="3476"/>
                </a:lnTo>
                <a:lnTo>
                  <a:pt x="1365" y="4593"/>
                </a:lnTo>
                <a:lnTo>
                  <a:pt x="819" y="5958"/>
                </a:lnTo>
                <a:lnTo>
                  <a:pt x="273" y="7324"/>
                </a:lnTo>
                <a:lnTo>
                  <a:pt x="0" y="8938"/>
                </a:lnTo>
                <a:lnTo>
                  <a:pt x="0" y="12662"/>
                </a:lnTo>
                <a:lnTo>
                  <a:pt x="312" y="14260"/>
                </a:lnTo>
                <a:lnTo>
                  <a:pt x="858" y="15595"/>
                </a:lnTo>
                <a:lnTo>
                  <a:pt x="1404" y="16929"/>
                </a:lnTo>
                <a:lnTo>
                  <a:pt x="9279" y="21600"/>
                </a:lnTo>
                <a:lnTo>
                  <a:pt x="12321" y="21600"/>
                </a:lnTo>
                <a:lnTo>
                  <a:pt x="20742" y="15595"/>
                </a:lnTo>
                <a:lnTo>
                  <a:pt x="21288" y="14260"/>
                </a:lnTo>
                <a:lnTo>
                  <a:pt x="21600" y="12662"/>
                </a:lnTo>
                <a:lnTo>
                  <a:pt x="21600" y="7076"/>
                </a:lnTo>
                <a:lnTo>
                  <a:pt x="12998" y="163"/>
                </a:lnTo>
                <a:lnTo>
                  <a:pt x="1076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3" name="object 94"/>
          <p:cNvSpPr/>
          <p:nvPr/>
        </p:nvSpPr>
        <p:spPr>
          <a:xfrm>
            <a:off x="5663438" y="6204787"/>
            <a:ext cx="88392" cy="44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28" y="0"/>
                </a:lnTo>
                <a:lnTo>
                  <a:pt x="2328" y="17578"/>
                </a:lnTo>
                <a:lnTo>
                  <a:pt x="21600" y="17578"/>
                </a:lnTo>
                <a:lnTo>
                  <a:pt x="21600" y="21600"/>
                </a:lnTo>
                <a:lnTo>
                  <a:pt x="434" y="21600"/>
                </a:lnTo>
                <a:lnTo>
                  <a:pt x="248" y="21501"/>
                </a:lnTo>
                <a:lnTo>
                  <a:pt x="155" y="21302"/>
                </a:lnTo>
                <a:lnTo>
                  <a:pt x="31" y="21103"/>
                </a:lnTo>
                <a:lnTo>
                  <a:pt x="0" y="207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4" name="object 95"/>
          <p:cNvSpPr/>
          <p:nvPr/>
        </p:nvSpPr>
        <p:spPr>
          <a:xfrm>
            <a:off x="5527294" y="6203110"/>
            <a:ext cx="90425" cy="5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20660" y="4982"/>
                </a:lnTo>
                <a:lnTo>
                  <a:pt x="21600" y="7586"/>
                </a:lnTo>
                <a:lnTo>
                  <a:pt x="21600" y="14057"/>
                </a:lnTo>
                <a:lnTo>
                  <a:pt x="13198" y="21415"/>
                </a:lnTo>
                <a:lnTo>
                  <a:pt x="10770" y="21600"/>
                </a:lnTo>
                <a:lnTo>
                  <a:pt x="8381" y="21415"/>
                </a:lnTo>
                <a:lnTo>
                  <a:pt x="0" y="14057"/>
                </a:lnTo>
                <a:lnTo>
                  <a:pt x="0" y="7586"/>
                </a:lnTo>
                <a:lnTo>
                  <a:pt x="8381" y="186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5" name="object 96"/>
          <p:cNvSpPr/>
          <p:nvPr/>
        </p:nvSpPr>
        <p:spPr>
          <a:xfrm>
            <a:off x="5789295" y="6197015"/>
            <a:ext cx="92838" cy="5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447" y="0"/>
                </a:lnTo>
                <a:lnTo>
                  <a:pt x="20625" y="93"/>
                </a:lnTo>
                <a:lnTo>
                  <a:pt x="20713" y="278"/>
                </a:lnTo>
                <a:lnTo>
                  <a:pt x="20832" y="464"/>
                </a:lnTo>
                <a:lnTo>
                  <a:pt x="20891" y="763"/>
                </a:lnTo>
                <a:lnTo>
                  <a:pt x="20891" y="11470"/>
                </a:lnTo>
                <a:lnTo>
                  <a:pt x="20832" y="11780"/>
                </a:lnTo>
                <a:lnTo>
                  <a:pt x="20713" y="11945"/>
                </a:lnTo>
                <a:lnTo>
                  <a:pt x="20625" y="12110"/>
                </a:lnTo>
                <a:lnTo>
                  <a:pt x="20447" y="12192"/>
                </a:lnTo>
                <a:lnTo>
                  <a:pt x="2275" y="12192"/>
                </a:lnTo>
                <a:lnTo>
                  <a:pt x="2275" y="18505"/>
                </a:lnTo>
                <a:lnTo>
                  <a:pt x="21600" y="18505"/>
                </a:lnTo>
                <a:lnTo>
                  <a:pt x="21600" y="21600"/>
                </a:lnTo>
                <a:lnTo>
                  <a:pt x="413" y="21600"/>
                </a:lnTo>
                <a:lnTo>
                  <a:pt x="236" y="21518"/>
                </a:lnTo>
                <a:lnTo>
                  <a:pt x="148" y="21352"/>
                </a:lnTo>
                <a:lnTo>
                  <a:pt x="59" y="21187"/>
                </a:lnTo>
                <a:lnTo>
                  <a:pt x="0" y="20878"/>
                </a:lnTo>
                <a:lnTo>
                  <a:pt x="0" y="9861"/>
                </a:lnTo>
                <a:lnTo>
                  <a:pt x="59" y="9562"/>
                </a:lnTo>
                <a:lnTo>
                  <a:pt x="236" y="9191"/>
                </a:lnTo>
                <a:lnTo>
                  <a:pt x="413" y="9098"/>
                </a:lnTo>
                <a:lnTo>
                  <a:pt x="18586" y="9098"/>
                </a:lnTo>
                <a:lnTo>
                  <a:pt x="18586" y="3156"/>
                </a:lnTo>
                <a:lnTo>
                  <a:pt x="0" y="31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6" name="object 97"/>
          <p:cNvSpPr/>
          <p:nvPr/>
        </p:nvSpPr>
        <p:spPr>
          <a:xfrm>
            <a:off x="5767451" y="6178575"/>
            <a:ext cx="133224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7" name="object 98"/>
          <p:cNvSpPr/>
          <p:nvPr/>
        </p:nvSpPr>
        <p:spPr>
          <a:xfrm>
            <a:off x="5525008" y="6152667"/>
            <a:ext cx="41910" cy="2606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8" name="object 99"/>
          <p:cNvSpPr/>
          <p:nvPr/>
        </p:nvSpPr>
        <p:spPr>
          <a:xfrm>
            <a:off x="5657596" y="6131178"/>
            <a:ext cx="41910" cy="4694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9" name="object 100"/>
          <p:cNvSpPr/>
          <p:nvPr/>
        </p:nvSpPr>
        <p:spPr>
          <a:xfrm>
            <a:off x="5909564" y="6124778"/>
            <a:ext cx="67057" cy="97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41" y="0"/>
                </a:moveTo>
                <a:lnTo>
                  <a:pt x="20986" y="0"/>
                </a:lnTo>
                <a:lnTo>
                  <a:pt x="21231" y="56"/>
                </a:lnTo>
                <a:lnTo>
                  <a:pt x="21355" y="168"/>
                </a:lnTo>
                <a:lnTo>
                  <a:pt x="21518" y="281"/>
                </a:lnTo>
                <a:lnTo>
                  <a:pt x="21600" y="438"/>
                </a:lnTo>
                <a:lnTo>
                  <a:pt x="21600" y="640"/>
                </a:lnTo>
                <a:lnTo>
                  <a:pt x="20986" y="3816"/>
                </a:lnTo>
                <a:lnTo>
                  <a:pt x="16200" y="12434"/>
                </a:lnTo>
                <a:lnTo>
                  <a:pt x="6984" y="19574"/>
                </a:lnTo>
                <a:lnTo>
                  <a:pt x="2904" y="21600"/>
                </a:lnTo>
                <a:lnTo>
                  <a:pt x="0" y="20151"/>
                </a:lnTo>
                <a:lnTo>
                  <a:pt x="3851" y="18580"/>
                </a:lnTo>
                <a:lnTo>
                  <a:pt x="7246" y="16798"/>
                </a:lnTo>
                <a:lnTo>
                  <a:pt x="16358" y="7599"/>
                </a:lnTo>
                <a:lnTo>
                  <a:pt x="18286" y="1820"/>
                </a:lnTo>
                <a:lnTo>
                  <a:pt x="2741" y="1820"/>
                </a:lnTo>
                <a:lnTo>
                  <a:pt x="274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0" name="object 101"/>
          <p:cNvSpPr/>
          <p:nvPr/>
        </p:nvSpPr>
        <p:spPr>
          <a:xfrm>
            <a:off x="5648578" y="6123254"/>
            <a:ext cx="60072" cy="6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" y="0"/>
                </a:moveTo>
                <a:lnTo>
                  <a:pt x="21006" y="0"/>
                </a:lnTo>
                <a:lnTo>
                  <a:pt x="21235" y="70"/>
                </a:lnTo>
                <a:lnTo>
                  <a:pt x="21372" y="210"/>
                </a:lnTo>
                <a:lnTo>
                  <a:pt x="21554" y="349"/>
                </a:lnTo>
                <a:lnTo>
                  <a:pt x="21600" y="611"/>
                </a:lnTo>
                <a:lnTo>
                  <a:pt x="21600" y="21023"/>
                </a:lnTo>
                <a:lnTo>
                  <a:pt x="21554" y="21294"/>
                </a:lnTo>
                <a:lnTo>
                  <a:pt x="21372" y="21417"/>
                </a:lnTo>
                <a:lnTo>
                  <a:pt x="21235" y="21539"/>
                </a:lnTo>
                <a:lnTo>
                  <a:pt x="21006" y="21600"/>
                </a:lnTo>
                <a:lnTo>
                  <a:pt x="639" y="21600"/>
                </a:lnTo>
                <a:lnTo>
                  <a:pt x="319" y="21539"/>
                </a:lnTo>
                <a:lnTo>
                  <a:pt x="228" y="21417"/>
                </a:lnTo>
                <a:lnTo>
                  <a:pt x="91" y="21294"/>
                </a:lnTo>
                <a:lnTo>
                  <a:pt x="0" y="21023"/>
                </a:lnTo>
                <a:lnTo>
                  <a:pt x="0" y="611"/>
                </a:lnTo>
                <a:lnTo>
                  <a:pt x="91" y="349"/>
                </a:lnTo>
                <a:lnTo>
                  <a:pt x="228" y="210"/>
                </a:lnTo>
                <a:lnTo>
                  <a:pt x="319" y="70"/>
                </a:lnTo>
                <a:lnTo>
                  <a:pt x="639" y="0"/>
                </a:lnTo>
                <a:lnTo>
                  <a:pt x="105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1" name="object 102"/>
          <p:cNvSpPr/>
          <p:nvPr/>
        </p:nvSpPr>
        <p:spPr>
          <a:xfrm>
            <a:off x="5515990" y="6121577"/>
            <a:ext cx="60072" cy="6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42" y="0"/>
                </a:lnTo>
                <a:lnTo>
                  <a:pt x="3242" y="7689"/>
                </a:lnTo>
                <a:lnTo>
                  <a:pt x="18312" y="7689"/>
                </a:lnTo>
                <a:lnTo>
                  <a:pt x="18312" y="0"/>
                </a:lnTo>
                <a:lnTo>
                  <a:pt x="21600" y="0"/>
                </a:lnTo>
                <a:lnTo>
                  <a:pt x="21600" y="21044"/>
                </a:lnTo>
                <a:lnTo>
                  <a:pt x="21554" y="21305"/>
                </a:lnTo>
                <a:lnTo>
                  <a:pt x="21372" y="21423"/>
                </a:lnTo>
                <a:lnTo>
                  <a:pt x="21235" y="21541"/>
                </a:lnTo>
                <a:lnTo>
                  <a:pt x="20961" y="21600"/>
                </a:lnTo>
                <a:lnTo>
                  <a:pt x="548" y="21600"/>
                </a:lnTo>
                <a:lnTo>
                  <a:pt x="274" y="21541"/>
                </a:lnTo>
                <a:lnTo>
                  <a:pt x="183" y="21423"/>
                </a:lnTo>
                <a:lnTo>
                  <a:pt x="91" y="21305"/>
                </a:lnTo>
                <a:lnTo>
                  <a:pt x="0" y="2104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2" name="object 103"/>
          <p:cNvSpPr/>
          <p:nvPr/>
        </p:nvSpPr>
        <p:spPr>
          <a:xfrm>
            <a:off x="5789167" y="6120815"/>
            <a:ext cx="91442" cy="40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0" y="0"/>
                </a:moveTo>
                <a:lnTo>
                  <a:pt x="21270" y="0"/>
                </a:lnTo>
                <a:lnTo>
                  <a:pt x="21270" y="4173"/>
                </a:lnTo>
                <a:lnTo>
                  <a:pt x="2190" y="4173"/>
                </a:lnTo>
                <a:lnTo>
                  <a:pt x="2190" y="17427"/>
                </a:lnTo>
                <a:lnTo>
                  <a:pt x="21600" y="17427"/>
                </a:lnTo>
                <a:lnTo>
                  <a:pt x="21600" y="21600"/>
                </a:lnTo>
                <a:lnTo>
                  <a:pt x="420" y="21600"/>
                </a:lnTo>
                <a:lnTo>
                  <a:pt x="240" y="21477"/>
                </a:lnTo>
                <a:lnTo>
                  <a:pt x="150" y="21232"/>
                </a:lnTo>
                <a:lnTo>
                  <a:pt x="30" y="20986"/>
                </a:lnTo>
                <a:lnTo>
                  <a:pt x="0" y="20591"/>
                </a:lnTo>
                <a:lnTo>
                  <a:pt x="0" y="1064"/>
                </a:lnTo>
                <a:lnTo>
                  <a:pt x="30" y="681"/>
                </a:lnTo>
                <a:lnTo>
                  <a:pt x="150" y="409"/>
                </a:lnTo>
                <a:lnTo>
                  <a:pt x="240" y="136"/>
                </a:lnTo>
                <a:lnTo>
                  <a:pt x="420" y="0"/>
                </a:lnTo>
                <a:lnTo>
                  <a:pt x="69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3" name="object 104"/>
          <p:cNvSpPr/>
          <p:nvPr/>
        </p:nvSpPr>
        <p:spPr>
          <a:xfrm>
            <a:off x="6012115" y="6112128"/>
            <a:ext cx="1" cy="144324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4" name="object 105"/>
          <p:cNvSpPr/>
          <p:nvPr/>
        </p:nvSpPr>
        <p:spPr>
          <a:xfrm>
            <a:off x="5737604" y="6116547"/>
            <a:ext cx="28829" cy="10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232" y="0"/>
                </a:lnTo>
                <a:lnTo>
                  <a:pt x="7232" y="7320"/>
                </a:lnTo>
                <a:lnTo>
                  <a:pt x="21600" y="7320"/>
                </a:lnTo>
                <a:lnTo>
                  <a:pt x="21600" y="9117"/>
                </a:lnTo>
                <a:lnTo>
                  <a:pt x="7232" y="9117"/>
                </a:lnTo>
                <a:lnTo>
                  <a:pt x="7232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55" name="object 106"/>
          <p:cNvSpPr/>
          <p:nvPr/>
        </p:nvSpPr>
        <p:spPr>
          <a:xfrm>
            <a:off x="5605145" y="6116547"/>
            <a:ext cx="29209" cy="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044" y="0"/>
                </a:lnTo>
                <a:lnTo>
                  <a:pt x="7044" y="7812"/>
                </a:lnTo>
                <a:lnTo>
                  <a:pt x="21600" y="7812"/>
                </a:lnTo>
                <a:lnTo>
                  <a:pt x="21600" y="9921"/>
                </a:lnTo>
                <a:lnTo>
                  <a:pt x="7044" y="9921"/>
                </a:lnTo>
                <a:lnTo>
                  <a:pt x="704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63" name="object 107"/>
          <p:cNvGrpSpPr/>
          <p:nvPr/>
        </p:nvGrpSpPr>
        <p:grpSpPr>
          <a:xfrm>
            <a:off x="6087871" y="6116547"/>
            <a:ext cx="256667" cy="135485"/>
            <a:chOff x="0" y="0"/>
            <a:chExt cx="256666" cy="135484"/>
          </a:xfrm>
        </p:grpSpPr>
        <p:sp>
          <p:nvSpPr>
            <p:cNvPr id="2456" name="도형"/>
            <p:cNvSpPr/>
            <p:nvPr/>
          </p:nvSpPr>
          <p:spPr>
            <a:xfrm>
              <a:off x="22478" y="77724"/>
              <a:ext cx="89917" cy="5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178"/>
                  </a:lnTo>
                  <a:lnTo>
                    <a:pt x="18397" y="3178"/>
                  </a:lnTo>
                  <a:lnTo>
                    <a:pt x="18397" y="9181"/>
                  </a:lnTo>
                  <a:lnTo>
                    <a:pt x="427" y="9181"/>
                  </a:lnTo>
                  <a:lnTo>
                    <a:pt x="244" y="9270"/>
                  </a:lnTo>
                  <a:lnTo>
                    <a:pt x="61" y="9623"/>
                  </a:lnTo>
                  <a:lnTo>
                    <a:pt x="0" y="9907"/>
                  </a:lnTo>
                  <a:lnTo>
                    <a:pt x="0" y="20913"/>
                  </a:lnTo>
                  <a:lnTo>
                    <a:pt x="61" y="21208"/>
                  </a:lnTo>
                  <a:lnTo>
                    <a:pt x="244" y="21522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540"/>
                  </a:lnTo>
                  <a:lnTo>
                    <a:pt x="2380" y="18540"/>
                  </a:lnTo>
                  <a:lnTo>
                    <a:pt x="2380" y="12360"/>
                  </a:lnTo>
                  <a:lnTo>
                    <a:pt x="20349" y="12360"/>
                  </a:lnTo>
                  <a:lnTo>
                    <a:pt x="20532" y="12281"/>
                  </a:lnTo>
                  <a:lnTo>
                    <a:pt x="20654" y="12124"/>
                  </a:lnTo>
                  <a:lnTo>
                    <a:pt x="20746" y="11967"/>
                  </a:lnTo>
                  <a:lnTo>
                    <a:pt x="20807" y="11673"/>
                  </a:lnTo>
                  <a:lnTo>
                    <a:pt x="20807" y="726"/>
                  </a:lnTo>
                  <a:lnTo>
                    <a:pt x="20746" y="441"/>
                  </a:lnTo>
                  <a:lnTo>
                    <a:pt x="20654" y="265"/>
                  </a:lnTo>
                  <a:lnTo>
                    <a:pt x="20532" y="88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7" name="도형"/>
            <p:cNvSpPr/>
            <p:nvPr/>
          </p:nvSpPr>
          <p:spPr>
            <a:xfrm>
              <a:off x="130555" y="92634"/>
              <a:ext cx="9156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368" y="4944"/>
                  </a:lnTo>
                  <a:lnTo>
                    <a:pt x="14110" y="5639"/>
                  </a:lnTo>
                  <a:lnTo>
                    <a:pt x="12912" y="6159"/>
                  </a:lnTo>
                  <a:lnTo>
                    <a:pt x="8957" y="7287"/>
                  </a:lnTo>
                  <a:lnTo>
                    <a:pt x="0" y="7287"/>
                  </a:lnTo>
                  <a:lnTo>
                    <a:pt x="0" y="21600"/>
                  </a:lnTo>
                  <a:lnTo>
                    <a:pt x="7040" y="21600"/>
                  </a:lnTo>
                  <a:lnTo>
                    <a:pt x="8448" y="21383"/>
                  </a:lnTo>
                  <a:lnTo>
                    <a:pt x="19802" y="16048"/>
                  </a:lnTo>
                  <a:lnTo>
                    <a:pt x="21600" y="1431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8" name="직사각형"/>
            <p:cNvSpPr/>
            <p:nvPr/>
          </p:nvSpPr>
          <p:spPr>
            <a:xfrm>
              <a:off x="157479" y="49225"/>
              <a:ext cx="12701" cy="4770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9" name="도형"/>
            <p:cNvSpPr/>
            <p:nvPr/>
          </p:nvSpPr>
          <p:spPr>
            <a:xfrm>
              <a:off x="137921" y="8382"/>
              <a:ext cx="68073" cy="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6" y="0"/>
                  </a:moveTo>
                  <a:lnTo>
                    <a:pt x="0" y="0"/>
                  </a:lnTo>
                  <a:lnTo>
                    <a:pt x="0" y="2550"/>
                  </a:lnTo>
                  <a:lnTo>
                    <a:pt x="18497" y="2550"/>
                  </a:lnTo>
                  <a:lnTo>
                    <a:pt x="18457" y="5677"/>
                  </a:lnTo>
                  <a:lnTo>
                    <a:pt x="18336" y="7408"/>
                  </a:lnTo>
                  <a:lnTo>
                    <a:pt x="17852" y="12556"/>
                  </a:lnTo>
                  <a:lnTo>
                    <a:pt x="17449" y="15891"/>
                  </a:lnTo>
                  <a:lnTo>
                    <a:pt x="16966" y="19034"/>
                  </a:lnTo>
                  <a:lnTo>
                    <a:pt x="16764" y="20413"/>
                  </a:lnTo>
                  <a:lnTo>
                    <a:pt x="16563" y="21600"/>
                  </a:lnTo>
                  <a:lnTo>
                    <a:pt x="19545" y="21600"/>
                  </a:lnTo>
                  <a:lnTo>
                    <a:pt x="21197" y="8787"/>
                  </a:lnTo>
                  <a:lnTo>
                    <a:pt x="21399" y="5292"/>
                  </a:lnTo>
                  <a:lnTo>
                    <a:pt x="21519" y="3592"/>
                  </a:lnTo>
                  <a:lnTo>
                    <a:pt x="21600" y="914"/>
                  </a:lnTo>
                  <a:lnTo>
                    <a:pt x="21600" y="625"/>
                  </a:lnTo>
                  <a:lnTo>
                    <a:pt x="21519" y="401"/>
                  </a:lnTo>
                  <a:lnTo>
                    <a:pt x="21399" y="241"/>
                  </a:lnTo>
                  <a:lnTo>
                    <a:pt x="21237" y="80"/>
                  </a:lnTo>
                  <a:lnTo>
                    <a:pt x="209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0" name="도형"/>
            <p:cNvSpPr/>
            <p:nvPr/>
          </p:nvSpPr>
          <p:spPr>
            <a:xfrm>
              <a:off x="0" y="6553"/>
              <a:ext cx="69215" cy="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0"/>
                  </a:moveTo>
                  <a:lnTo>
                    <a:pt x="2695" y="0"/>
                  </a:lnTo>
                  <a:lnTo>
                    <a:pt x="2695" y="2725"/>
                  </a:lnTo>
                  <a:lnTo>
                    <a:pt x="18192" y="2725"/>
                  </a:lnTo>
                  <a:lnTo>
                    <a:pt x="17359" y="5477"/>
                  </a:lnTo>
                  <a:lnTo>
                    <a:pt x="7015" y="16244"/>
                  </a:lnTo>
                  <a:lnTo>
                    <a:pt x="0" y="19127"/>
                  </a:lnTo>
                  <a:lnTo>
                    <a:pt x="2219" y="21600"/>
                  </a:lnTo>
                  <a:lnTo>
                    <a:pt x="13088" y="15667"/>
                  </a:lnTo>
                  <a:lnTo>
                    <a:pt x="20789" y="4334"/>
                  </a:lnTo>
                  <a:lnTo>
                    <a:pt x="21600" y="959"/>
                  </a:lnTo>
                  <a:lnTo>
                    <a:pt x="21600" y="656"/>
                  </a:lnTo>
                  <a:lnTo>
                    <a:pt x="21521" y="421"/>
                  </a:lnTo>
                  <a:lnTo>
                    <a:pt x="21362" y="252"/>
                  </a:lnTo>
                  <a:lnTo>
                    <a:pt x="21244" y="84"/>
                  </a:lnTo>
                  <a:lnTo>
                    <a:pt x="210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1" name="도형"/>
            <p:cNvSpPr/>
            <p:nvPr/>
          </p:nvSpPr>
          <p:spPr>
            <a:xfrm>
              <a:off x="226694" y="0"/>
              <a:ext cx="29973" cy="13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8" y="21600"/>
                  </a:lnTo>
                  <a:lnTo>
                    <a:pt x="7048" y="10375"/>
                  </a:lnTo>
                  <a:lnTo>
                    <a:pt x="21600" y="10375"/>
                  </a:lnTo>
                  <a:lnTo>
                    <a:pt x="21600" y="8990"/>
                  </a:lnTo>
                  <a:lnTo>
                    <a:pt x="7048" y="8990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2" name="도형"/>
            <p:cNvSpPr/>
            <p:nvPr/>
          </p:nvSpPr>
          <p:spPr>
            <a:xfrm>
              <a:off x="69467" y="0"/>
              <a:ext cx="39625" cy="7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38" y="0"/>
                  </a:lnTo>
                  <a:lnTo>
                    <a:pt x="16338" y="5950"/>
                  </a:lnTo>
                  <a:lnTo>
                    <a:pt x="2215" y="5950"/>
                  </a:lnTo>
                  <a:lnTo>
                    <a:pt x="2215" y="8387"/>
                  </a:lnTo>
                  <a:lnTo>
                    <a:pt x="16338" y="8387"/>
                  </a:lnTo>
                  <a:lnTo>
                    <a:pt x="16338" y="13822"/>
                  </a:lnTo>
                  <a:lnTo>
                    <a:pt x="0" y="13822"/>
                  </a:lnTo>
                  <a:lnTo>
                    <a:pt x="0" y="16258"/>
                  </a:lnTo>
                  <a:lnTo>
                    <a:pt x="16338" y="16258"/>
                  </a:lnTo>
                  <a:lnTo>
                    <a:pt x="16338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64" name="object 108"/>
          <p:cNvSpPr/>
          <p:nvPr/>
        </p:nvSpPr>
        <p:spPr>
          <a:xfrm>
            <a:off x="6083299" y="6111976"/>
            <a:ext cx="265813" cy="144628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65" name="object 109"/>
          <p:cNvSpPr/>
          <p:nvPr/>
        </p:nvSpPr>
        <p:spPr>
          <a:xfrm>
            <a:off x="6394958" y="6105574"/>
            <a:ext cx="297816" cy="155144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object 2"/>
          <p:cNvSpPr/>
          <p:nvPr/>
        </p:nvSpPr>
        <p:spPr>
          <a:xfrm>
            <a:off x="8297798" y="243687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68" name="object 3"/>
          <p:cNvSpPr/>
          <p:nvPr/>
        </p:nvSpPr>
        <p:spPr>
          <a:xfrm>
            <a:off x="8297798" y="421081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73" name="object 4"/>
          <p:cNvGrpSpPr/>
          <p:nvPr/>
        </p:nvGrpSpPr>
        <p:grpSpPr>
          <a:xfrm>
            <a:off x="8267954" y="1865883"/>
            <a:ext cx="499492" cy="441326"/>
            <a:chOff x="0" y="0"/>
            <a:chExt cx="499490" cy="441325"/>
          </a:xfrm>
        </p:grpSpPr>
        <p:sp>
          <p:nvSpPr>
            <p:cNvPr id="2469" name="도형"/>
            <p:cNvSpPr/>
            <p:nvPr/>
          </p:nvSpPr>
          <p:spPr>
            <a:xfrm>
              <a:off x="0" y="0"/>
              <a:ext cx="244156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5" y="0"/>
                  </a:moveTo>
                  <a:lnTo>
                    <a:pt x="8793" y="247"/>
                  </a:lnTo>
                  <a:lnTo>
                    <a:pt x="4880" y="1517"/>
                  </a:lnTo>
                  <a:lnTo>
                    <a:pt x="2281" y="3531"/>
                  </a:lnTo>
                  <a:lnTo>
                    <a:pt x="762" y="6074"/>
                  </a:lnTo>
                  <a:lnTo>
                    <a:pt x="265" y="7966"/>
                  </a:lnTo>
                  <a:lnTo>
                    <a:pt x="29" y="9868"/>
                  </a:lnTo>
                  <a:lnTo>
                    <a:pt x="0" y="10815"/>
                  </a:lnTo>
                  <a:lnTo>
                    <a:pt x="29" y="11772"/>
                  </a:lnTo>
                  <a:lnTo>
                    <a:pt x="265" y="13688"/>
                  </a:lnTo>
                  <a:lnTo>
                    <a:pt x="762" y="15582"/>
                  </a:lnTo>
                  <a:lnTo>
                    <a:pt x="2281" y="18125"/>
                  </a:lnTo>
                  <a:lnTo>
                    <a:pt x="4899" y="20110"/>
                  </a:lnTo>
                  <a:lnTo>
                    <a:pt x="8827" y="21358"/>
                  </a:lnTo>
                  <a:lnTo>
                    <a:pt x="12325" y="21600"/>
                  </a:lnTo>
                  <a:lnTo>
                    <a:pt x="14169" y="21539"/>
                  </a:lnTo>
                  <a:lnTo>
                    <a:pt x="18662" y="20630"/>
                  </a:lnTo>
                  <a:lnTo>
                    <a:pt x="21600" y="18971"/>
                  </a:lnTo>
                  <a:lnTo>
                    <a:pt x="12325" y="18971"/>
                  </a:lnTo>
                  <a:lnTo>
                    <a:pt x="11226" y="18918"/>
                  </a:lnTo>
                  <a:lnTo>
                    <a:pt x="8070" y="17675"/>
                  </a:lnTo>
                  <a:lnTo>
                    <a:pt x="6418" y="15378"/>
                  </a:lnTo>
                  <a:lnTo>
                    <a:pt x="5887" y="13345"/>
                  </a:lnTo>
                  <a:lnTo>
                    <a:pt x="5751" y="11394"/>
                  </a:lnTo>
                  <a:lnTo>
                    <a:pt x="5751" y="10246"/>
                  </a:lnTo>
                  <a:lnTo>
                    <a:pt x="5887" y="8298"/>
                  </a:lnTo>
                  <a:lnTo>
                    <a:pt x="6418" y="6253"/>
                  </a:lnTo>
                  <a:lnTo>
                    <a:pt x="7539" y="4451"/>
                  </a:lnTo>
                  <a:lnTo>
                    <a:pt x="10252" y="2824"/>
                  </a:lnTo>
                  <a:lnTo>
                    <a:pt x="12325" y="2604"/>
                  </a:lnTo>
                  <a:lnTo>
                    <a:pt x="21510" y="2604"/>
                  </a:lnTo>
                  <a:lnTo>
                    <a:pt x="20859" y="2117"/>
                  </a:lnTo>
                  <a:lnTo>
                    <a:pt x="17337" y="556"/>
                  </a:lnTo>
                  <a:lnTo>
                    <a:pt x="14169" y="62"/>
                  </a:lnTo>
                  <a:lnTo>
                    <a:pt x="123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0" name="도형"/>
            <p:cNvSpPr/>
            <p:nvPr/>
          </p:nvSpPr>
          <p:spPr>
            <a:xfrm>
              <a:off x="139318" y="53212"/>
              <a:ext cx="142622" cy="33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4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0" y="2437"/>
                  </a:lnTo>
                  <a:lnTo>
                    <a:pt x="10370" y="4815"/>
                  </a:lnTo>
                  <a:lnTo>
                    <a:pt x="11386" y="7514"/>
                  </a:lnTo>
                  <a:lnTo>
                    <a:pt x="11746" y="10085"/>
                  </a:lnTo>
                  <a:lnTo>
                    <a:pt x="11771" y="10837"/>
                  </a:lnTo>
                  <a:lnTo>
                    <a:pt x="11746" y="11600"/>
                  </a:lnTo>
                  <a:lnTo>
                    <a:pt x="11386" y="14176"/>
                  </a:lnTo>
                  <a:lnTo>
                    <a:pt x="10370" y="16859"/>
                  </a:lnTo>
                  <a:lnTo>
                    <a:pt x="8290" y="19229"/>
                  </a:lnTo>
                  <a:lnTo>
                    <a:pt x="3505" y="21322"/>
                  </a:lnTo>
                  <a:lnTo>
                    <a:pt x="0" y="21600"/>
                  </a:lnTo>
                  <a:lnTo>
                    <a:pt x="15878" y="21600"/>
                  </a:lnTo>
                  <a:lnTo>
                    <a:pt x="19448" y="18304"/>
                  </a:lnTo>
                  <a:lnTo>
                    <a:pt x="20715" y="15890"/>
                  </a:lnTo>
                  <a:lnTo>
                    <a:pt x="21381" y="13364"/>
                  </a:lnTo>
                  <a:lnTo>
                    <a:pt x="21600" y="10837"/>
                  </a:lnTo>
                  <a:lnTo>
                    <a:pt x="21545" y="9586"/>
                  </a:lnTo>
                  <a:lnTo>
                    <a:pt x="21105" y="7076"/>
                  </a:lnTo>
                  <a:lnTo>
                    <a:pt x="20175" y="4579"/>
                  </a:lnTo>
                  <a:lnTo>
                    <a:pt x="17445" y="1222"/>
                  </a:lnTo>
                  <a:lnTo>
                    <a:pt x="16144" y="242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1" name="직사각형"/>
            <p:cNvSpPr/>
            <p:nvPr/>
          </p:nvSpPr>
          <p:spPr>
            <a:xfrm>
              <a:off x="436371" y="95629"/>
              <a:ext cx="63120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2" name="도형"/>
            <p:cNvSpPr/>
            <p:nvPr/>
          </p:nvSpPr>
          <p:spPr>
            <a:xfrm>
              <a:off x="351280" y="17398"/>
              <a:ext cx="148211" cy="12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16" y="1851"/>
                  </a:lnTo>
                  <a:lnTo>
                    <a:pt x="10254" y="3580"/>
                  </a:lnTo>
                  <a:lnTo>
                    <a:pt x="5458" y="8039"/>
                  </a:lnTo>
                  <a:lnTo>
                    <a:pt x="0" y="11508"/>
                  </a:lnTo>
                  <a:lnTo>
                    <a:pt x="0" y="21600"/>
                  </a:lnTo>
                  <a:lnTo>
                    <a:pt x="5028" y="18524"/>
                  </a:lnTo>
                  <a:lnTo>
                    <a:pt x="10277" y="15036"/>
                  </a:lnTo>
                  <a:lnTo>
                    <a:pt x="12401" y="13426"/>
                  </a:lnTo>
                  <a:lnTo>
                    <a:pt x="21600" y="13426"/>
                  </a:lnTo>
                  <a:lnTo>
                    <a:pt x="21600" y="1635"/>
                  </a:lnTo>
                  <a:lnTo>
                    <a:pt x="21433" y="959"/>
                  </a:lnTo>
                  <a:lnTo>
                    <a:pt x="21119" y="567"/>
                  </a:lnTo>
                  <a:lnTo>
                    <a:pt x="20785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74" name="object 5"/>
          <p:cNvSpPr/>
          <p:nvPr/>
        </p:nvSpPr>
        <p:spPr>
          <a:xfrm>
            <a:off x="8332851" y="1919097"/>
            <a:ext cx="152147" cy="334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66" y="0"/>
                </a:moveTo>
                <a:lnTo>
                  <a:pt x="4724" y="1157"/>
                </a:lnTo>
                <a:lnTo>
                  <a:pt x="1587" y="3970"/>
                </a:lnTo>
                <a:lnTo>
                  <a:pt x="410" y="6587"/>
                </a:lnTo>
                <a:lnTo>
                  <a:pt x="63" y="9280"/>
                </a:lnTo>
                <a:lnTo>
                  <a:pt x="0" y="10837"/>
                </a:lnTo>
                <a:lnTo>
                  <a:pt x="16" y="11600"/>
                </a:lnTo>
                <a:lnTo>
                  <a:pt x="234" y="14176"/>
                </a:lnTo>
                <a:lnTo>
                  <a:pt x="1086" y="16859"/>
                </a:lnTo>
                <a:lnTo>
                  <a:pt x="2885" y="19229"/>
                </a:lnTo>
                <a:lnTo>
                  <a:pt x="7239" y="21322"/>
                </a:lnTo>
                <a:lnTo>
                  <a:pt x="10566" y="21600"/>
                </a:lnTo>
                <a:lnTo>
                  <a:pt x="12300" y="21531"/>
                </a:lnTo>
                <a:lnTo>
                  <a:pt x="17431" y="19891"/>
                </a:lnTo>
                <a:lnTo>
                  <a:pt x="20286" y="16859"/>
                </a:lnTo>
                <a:lnTo>
                  <a:pt x="21239" y="14176"/>
                </a:lnTo>
                <a:lnTo>
                  <a:pt x="21577" y="11600"/>
                </a:lnTo>
                <a:lnTo>
                  <a:pt x="21600" y="10837"/>
                </a:lnTo>
                <a:lnTo>
                  <a:pt x="21577" y="10085"/>
                </a:lnTo>
                <a:lnTo>
                  <a:pt x="21239" y="7514"/>
                </a:lnTo>
                <a:lnTo>
                  <a:pt x="20286" y="4815"/>
                </a:lnTo>
                <a:lnTo>
                  <a:pt x="18336" y="2437"/>
                </a:lnTo>
                <a:lnTo>
                  <a:pt x="13851" y="289"/>
                </a:lnTo>
                <a:lnTo>
                  <a:pt x="105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75" name="object 6"/>
          <p:cNvSpPr/>
          <p:nvPr/>
        </p:nvSpPr>
        <p:spPr>
          <a:xfrm>
            <a:off x="8619235" y="1883281"/>
            <a:ext cx="148210" cy="41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19" y="173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401" y="21600"/>
                </a:lnTo>
                <a:lnTo>
                  <a:pt x="12401" y="4089"/>
                </a:lnTo>
                <a:lnTo>
                  <a:pt x="12054" y="4183"/>
                </a:lnTo>
                <a:lnTo>
                  <a:pt x="7087" y="5239"/>
                </a:lnTo>
                <a:lnTo>
                  <a:pt x="0" y="6578"/>
                </a:lnTo>
                <a:lnTo>
                  <a:pt x="0" y="3505"/>
                </a:lnTo>
                <a:lnTo>
                  <a:pt x="1912" y="3185"/>
                </a:lnTo>
                <a:lnTo>
                  <a:pt x="3732" y="2833"/>
                </a:lnTo>
                <a:lnTo>
                  <a:pt x="8678" y="1579"/>
                </a:lnTo>
                <a:lnTo>
                  <a:pt x="11816" y="564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76" name="object 7"/>
          <p:cNvSpPr/>
          <p:nvPr/>
        </p:nvSpPr>
        <p:spPr>
          <a:xfrm>
            <a:off x="8267954" y="1865883"/>
            <a:ext cx="281941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4" y="0"/>
                </a:moveTo>
                <a:lnTo>
                  <a:pt x="13716" y="247"/>
                </a:lnTo>
                <a:lnTo>
                  <a:pt x="17170" y="1517"/>
                </a:lnTo>
                <a:lnTo>
                  <a:pt x="19498" y="3531"/>
                </a:lnTo>
                <a:lnTo>
                  <a:pt x="20879" y="6074"/>
                </a:lnTo>
                <a:lnTo>
                  <a:pt x="21350" y="7966"/>
                </a:lnTo>
                <a:lnTo>
                  <a:pt x="21572" y="9868"/>
                </a:lnTo>
                <a:lnTo>
                  <a:pt x="21600" y="10815"/>
                </a:lnTo>
                <a:lnTo>
                  <a:pt x="21572" y="11772"/>
                </a:lnTo>
                <a:lnTo>
                  <a:pt x="21350" y="13688"/>
                </a:lnTo>
                <a:lnTo>
                  <a:pt x="20879" y="15582"/>
                </a:lnTo>
                <a:lnTo>
                  <a:pt x="19498" y="18125"/>
                </a:lnTo>
                <a:lnTo>
                  <a:pt x="17170" y="20110"/>
                </a:lnTo>
                <a:lnTo>
                  <a:pt x="13716" y="21358"/>
                </a:lnTo>
                <a:lnTo>
                  <a:pt x="10674" y="21600"/>
                </a:lnTo>
                <a:lnTo>
                  <a:pt x="9081" y="21539"/>
                </a:lnTo>
                <a:lnTo>
                  <a:pt x="5235" y="20630"/>
                </a:lnTo>
                <a:lnTo>
                  <a:pt x="2612" y="18856"/>
                </a:lnTo>
                <a:lnTo>
                  <a:pt x="1006" y="16473"/>
                </a:lnTo>
                <a:lnTo>
                  <a:pt x="409" y="14644"/>
                </a:lnTo>
                <a:lnTo>
                  <a:pt x="102" y="12730"/>
                </a:lnTo>
                <a:lnTo>
                  <a:pt x="0" y="10815"/>
                </a:lnTo>
                <a:lnTo>
                  <a:pt x="26" y="9868"/>
                </a:lnTo>
                <a:lnTo>
                  <a:pt x="230" y="7966"/>
                </a:lnTo>
                <a:lnTo>
                  <a:pt x="660" y="6074"/>
                </a:lnTo>
                <a:lnTo>
                  <a:pt x="1975" y="3531"/>
                </a:lnTo>
                <a:lnTo>
                  <a:pt x="4226" y="1517"/>
                </a:lnTo>
                <a:lnTo>
                  <a:pt x="7615" y="247"/>
                </a:lnTo>
                <a:lnTo>
                  <a:pt x="1067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77" name="object 8"/>
          <p:cNvSpPr/>
          <p:nvPr/>
        </p:nvSpPr>
        <p:spPr>
          <a:xfrm>
            <a:off x="8896222" y="2063113"/>
            <a:ext cx="113411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8" name="object 9"/>
          <p:cNvSpPr/>
          <p:nvPr/>
        </p:nvSpPr>
        <p:spPr>
          <a:xfrm>
            <a:off x="8407017" y="2672207"/>
            <a:ext cx="1181228" cy="1469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9" name="object 10"/>
          <p:cNvSpPr/>
          <p:nvPr/>
        </p:nvSpPr>
        <p:spPr>
          <a:xfrm>
            <a:off x="9654158" y="2671445"/>
            <a:ext cx="1458723" cy="1477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80" name="object 11"/>
          <p:cNvSpPr/>
          <p:nvPr/>
        </p:nvSpPr>
        <p:spPr>
          <a:xfrm>
            <a:off x="11124817" y="2785110"/>
            <a:ext cx="13108" cy="137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81" name="object 12"/>
          <p:cNvSpPr/>
          <p:nvPr/>
        </p:nvSpPr>
        <p:spPr>
          <a:xfrm>
            <a:off x="8411591" y="328249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82" name="object 13"/>
          <p:cNvSpPr/>
          <p:nvPr/>
        </p:nvSpPr>
        <p:spPr>
          <a:xfrm>
            <a:off x="8411591" y="328249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00" name="object 14"/>
          <p:cNvGrpSpPr/>
          <p:nvPr/>
        </p:nvGrpSpPr>
        <p:grpSpPr>
          <a:xfrm>
            <a:off x="8540367" y="3225419"/>
            <a:ext cx="519051" cy="136271"/>
            <a:chOff x="0" y="0"/>
            <a:chExt cx="519049" cy="136270"/>
          </a:xfrm>
        </p:grpSpPr>
        <p:sp>
          <p:nvSpPr>
            <p:cNvPr id="2483" name="도형"/>
            <p:cNvSpPr/>
            <p:nvPr/>
          </p:nvSpPr>
          <p:spPr>
            <a:xfrm>
              <a:off x="23113" y="84327"/>
              <a:ext cx="85853" cy="4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21" y="0"/>
                  </a:moveTo>
                  <a:lnTo>
                    <a:pt x="447" y="0"/>
                  </a:lnTo>
                  <a:lnTo>
                    <a:pt x="256" y="55"/>
                  </a:lnTo>
                  <a:lnTo>
                    <a:pt x="64" y="498"/>
                  </a:lnTo>
                  <a:lnTo>
                    <a:pt x="0" y="775"/>
                  </a:lnTo>
                  <a:lnTo>
                    <a:pt x="0" y="20825"/>
                  </a:lnTo>
                  <a:lnTo>
                    <a:pt x="64" y="21157"/>
                  </a:lnTo>
                  <a:lnTo>
                    <a:pt x="256" y="21489"/>
                  </a:lnTo>
                  <a:lnTo>
                    <a:pt x="447" y="21600"/>
                  </a:lnTo>
                  <a:lnTo>
                    <a:pt x="21121" y="21600"/>
                  </a:lnTo>
                  <a:lnTo>
                    <a:pt x="21313" y="21489"/>
                  </a:lnTo>
                  <a:lnTo>
                    <a:pt x="21408" y="21323"/>
                  </a:lnTo>
                  <a:lnTo>
                    <a:pt x="21536" y="21157"/>
                  </a:lnTo>
                  <a:lnTo>
                    <a:pt x="21600" y="20825"/>
                  </a:lnTo>
                  <a:lnTo>
                    <a:pt x="21600" y="18055"/>
                  </a:lnTo>
                  <a:lnTo>
                    <a:pt x="2460" y="18055"/>
                  </a:lnTo>
                  <a:lnTo>
                    <a:pt x="2460" y="3489"/>
                  </a:lnTo>
                  <a:lnTo>
                    <a:pt x="21600" y="3489"/>
                  </a:lnTo>
                  <a:lnTo>
                    <a:pt x="21600" y="775"/>
                  </a:lnTo>
                  <a:lnTo>
                    <a:pt x="21536" y="498"/>
                  </a:lnTo>
                  <a:lnTo>
                    <a:pt x="21408" y="277"/>
                  </a:lnTo>
                  <a:lnTo>
                    <a:pt x="21313" y="55"/>
                  </a:lnTo>
                  <a:lnTo>
                    <a:pt x="2112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4" name="도형"/>
            <p:cNvSpPr/>
            <p:nvPr/>
          </p:nvSpPr>
          <p:spPr>
            <a:xfrm>
              <a:off x="153288" y="88391"/>
              <a:ext cx="90044" cy="4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43" y="0"/>
                  </a:moveTo>
                  <a:lnTo>
                    <a:pt x="0" y="0"/>
                  </a:lnTo>
                  <a:lnTo>
                    <a:pt x="0" y="3724"/>
                  </a:lnTo>
                  <a:lnTo>
                    <a:pt x="19346" y="3724"/>
                  </a:lnTo>
                  <a:lnTo>
                    <a:pt x="19346" y="21600"/>
                  </a:lnTo>
                  <a:lnTo>
                    <a:pt x="21600" y="21600"/>
                  </a:lnTo>
                  <a:lnTo>
                    <a:pt x="21600" y="917"/>
                  </a:lnTo>
                  <a:lnTo>
                    <a:pt x="21539" y="573"/>
                  </a:lnTo>
                  <a:lnTo>
                    <a:pt x="21448" y="344"/>
                  </a:lnTo>
                  <a:lnTo>
                    <a:pt x="21326" y="115"/>
                  </a:lnTo>
                  <a:lnTo>
                    <a:pt x="2114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5" name="직사각형"/>
            <p:cNvSpPr/>
            <p:nvPr/>
          </p:nvSpPr>
          <p:spPr>
            <a:xfrm>
              <a:off x="394207" y="106234"/>
              <a:ext cx="124843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6" name="직사각형"/>
            <p:cNvSpPr/>
            <p:nvPr/>
          </p:nvSpPr>
          <p:spPr>
            <a:xfrm>
              <a:off x="440054" y="55625"/>
              <a:ext cx="12701" cy="528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7" name="도형"/>
            <p:cNvSpPr/>
            <p:nvPr/>
          </p:nvSpPr>
          <p:spPr>
            <a:xfrm>
              <a:off x="409701" y="8254"/>
              <a:ext cx="93347" cy="7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9" y="0"/>
                  </a:moveTo>
                  <a:lnTo>
                    <a:pt x="0" y="0"/>
                  </a:lnTo>
                  <a:lnTo>
                    <a:pt x="0" y="2163"/>
                  </a:lnTo>
                  <a:lnTo>
                    <a:pt x="19337" y="2163"/>
                  </a:lnTo>
                  <a:lnTo>
                    <a:pt x="19278" y="3606"/>
                  </a:lnTo>
                  <a:lnTo>
                    <a:pt x="19190" y="5117"/>
                  </a:lnTo>
                  <a:lnTo>
                    <a:pt x="19043" y="6731"/>
                  </a:lnTo>
                  <a:lnTo>
                    <a:pt x="18926" y="8345"/>
                  </a:lnTo>
                  <a:lnTo>
                    <a:pt x="18573" y="11641"/>
                  </a:lnTo>
                  <a:lnTo>
                    <a:pt x="18338" y="13324"/>
                  </a:lnTo>
                  <a:lnTo>
                    <a:pt x="18132" y="15007"/>
                  </a:lnTo>
                  <a:lnTo>
                    <a:pt x="17868" y="16689"/>
                  </a:lnTo>
                  <a:lnTo>
                    <a:pt x="17632" y="18372"/>
                  </a:lnTo>
                  <a:lnTo>
                    <a:pt x="17397" y="19986"/>
                  </a:lnTo>
                  <a:lnTo>
                    <a:pt x="17162" y="21531"/>
                  </a:lnTo>
                  <a:lnTo>
                    <a:pt x="19454" y="21600"/>
                  </a:lnTo>
                  <a:lnTo>
                    <a:pt x="19868" y="18998"/>
                  </a:lnTo>
                  <a:lnTo>
                    <a:pt x="21066" y="8345"/>
                  </a:lnTo>
                  <a:lnTo>
                    <a:pt x="21600" y="790"/>
                  </a:lnTo>
                  <a:lnTo>
                    <a:pt x="21600" y="515"/>
                  </a:lnTo>
                  <a:lnTo>
                    <a:pt x="21541" y="344"/>
                  </a:lnTo>
                  <a:lnTo>
                    <a:pt x="21423" y="206"/>
                  </a:lnTo>
                  <a:lnTo>
                    <a:pt x="21335" y="69"/>
                  </a:lnTo>
                  <a:lnTo>
                    <a:pt x="2115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8" name="도형"/>
            <p:cNvSpPr/>
            <p:nvPr/>
          </p:nvSpPr>
          <p:spPr>
            <a:xfrm>
              <a:off x="272541" y="45084"/>
              <a:ext cx="55627" cy="6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47" y="0"/>
                  </a:moveTo>
                  <a:lnTo>
                    <a:pt x="10800" y="0"/>
                  </a:lnTo>
                  <a:lnTo>
                    <a:pt x="9074" y="297"/>
                  </a:lnTo>
                  <a:lnTo>
                    <a:pt x="0" y="9251"/>
                  </a:lnTo>
                  <a:lnTo>
                    <a:pt x="0" y="12391"/>
                  </a:lnTo>
                  <a:lnTo>
                    <a:pt x="7397" y="20794"/>
                  </a:lnTo>
                  <a:lnTo>
                    <a:pt x="8975" y="21345"/>
                  </a:lnTo>
                  <a:lnTo>
                    <a:pt x="10751" y="21600"/>
                  </a:lnTo>
                  <a:lnTo>
                    <a:pt x="14647" y="21600"/>
                  </a:lnTo>
                  <a:lnTo>
                    <a:pt x="16373" y="21345"/>
                  </a:lnTo>
                  <a:lnTo>
                    <a:pt x="17951" y="20794"/>
                  </a:lnTo>
                  <a:lnTo>
                    <a:pt x="19529" y="20284"/>
                  </a:lnTo>
                  <a:lnTo>
                    <a:pt x="20860" y="19521"/>
                  </a:lnTo>
                  <a:lnTo>
                    <a:pt x="21600" y="18884"/>
                  </a:lnTo>
                  <a:lnTo>
                    <a:pt x="9962" y="18884"/>
                  </a:lnTo>
                  <a:lnTo>
                    <a:pt x="7792" y="18120"/>
                  </a:lnTo>
                  <a:lnTo>
                    <a:pt x="6214" y="16550"/>
                  </a:lnTo>
                  <a:lnTo>
                    <a:pt x="4636" y="14938"/>
                  </a:lnTo>
                  <a:lnTo>
                    <a:pt x="3847" y="13028"/>
                  </a:lnTo>
                  <a:lnTo>
                    <a:pt x="3847" y="8572"/>
                  </a:lnTo>
                  <a:lnTo>
                    <a:pt x="4685" y="6662"/>
                  </a:lnTo>
                  <a:lnTo>
                    <a:pt x="6263" y="5093"/>
                  </a:lnTo>
                  <a:lnTo>
                    <a:pt x="7841" y="3480"/>
                  </a:lnTo>
                  <a:lnTo>
                    <a:pt x="10011" y="2716"/>
                  </a:lnTo>
                  <a:lnTo>
                    <a:pt x="21582" y="2716"/>
                  </a:lnTo>
                  <a:lnTo>
                    <a:pt x="20860" y="2122"/>
                  </a:lnTo>
                  <a:lnTo>
                    <a:pt x="19529" y="1358"/>
                  </a:lnTo>
                  <a:lnTo>
                    <a:pt x="17951" y="806"/>
                  </a:lnTo>
                  <a:lnTo>
                    <a:pt x="16373" y="297"/>
                  </a:lnTo>
                  <a:lnTo>
                    <a:pt x="146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9" name="도형"/>
            <p:cNvSpPr/>
            <p:nvPr/>
          </p:nvSpPr>
          <p:spPr>
            <a:xfrm>
              <a:off x="312165" y="53212"/>
              <a:ext cx="25910" cy="48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02" y="0"/>
                  </a:moveTo>
                  <a:lnTo>
                    <a:pt x="213" y="0"/>
                  </a:lnTo>
                  <a:lnTo>
                    <a:pt x="4765" y="1020"/>
                  </a:lnTo>
                  <a:lnTo>
                    <a:pt x="11647" y="5272"/>
                  </a:lnTo>
                  <a:lnTo>
                    <a:pt x="13341" y="7823"/>
                  </a:lnTo>
                  <a:lnTo>
                    <a:pt x="13341" y="13776"/>
                  </a:lnTo>
                  <a:lnTo>
                    <a:pt x="11647" y="16327"/>
                  </a:lnTo>
                  <a:lnTo>
                    <a:pt x="8153" y="18482"/>
                  </a:lnTo>
                  <a:lnTo>
                    <a:pt x="4553" y="20579"/>
                  </a:lnTo>
                  <a:lnTo>
                    <a:pt x="0" y="21600"/>
                  </a:lnTo>
                  <a:lnTo>
                    <a:pt x="13341" y="21600"/>
                  </a:lnTo>
                  <a:lnTo>
                    <a:pt x="21600" y="8731"/>
                  </a:lnTo>
                  <a:lnTo>
                    <a:pt x="20964" y="6803"/>
                  </a:lnTo>
                  <a:lnTo>
                    <a:pt x="19693" y="5046"/>
                  </a:lnTo>
                  <a:lnTo>
                    <a:pt x="18317" y="3288"/>
                  </a:lnTo>
                  <a:lnTo>
                    <a:pt x="16517" y="1758"/>
                  </a:lnTo>
                  <a:lnTo>
                    <a:pt x="14188" y="454"/>
                  </a:lnTo>
                  <a:lnTo>
                    <a:pt x="133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0" name="직사각형"/>
            <p:cNvSpPr/>
            <p:nvPr/>
          </p:nvSpPr>
          <p:spPr>
            <a:xfrm>
              <a:off x="266700" y="22605"/>
              <a:ext cx="76962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1" name="도형"/>
            <p:cNvSpPr/>
            <p:nvPr/>
          </p:nvSpPr>
          <p:spPr>
            <a:xfrm>
              <a:off x="0" y="6603"/>
              <a:ext cx="69342" cy="70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7" y="0"/>
                  </a:moveTo>
                  <a:lnTo>
                    <a:pt x="2729" y="0"/>
                  </a:lnTo>
                  <a:lnTo>
                    <a:pt x="2729" y="2491"/>
                  </a:lnTo>
                  <a:lnTo>
                    <a:pt x="18396" y="2491"/>
                  </a:lnTo>
                  <a:lnTo>
                    <a:pt x="17639" y="5381"/>
                  </a:lnTo>
                  <a:lnTo>
                    <a:pt x="10186" y="14679"/>
                  </a:lnTo>
                  <a:lnTo>
                    <a:pt x="0" y="19304"/>
                  </a:lnTo>
                  <a:lnTo>
                    <a:pt x="2255" y="21600"/>
                  </a:lnTo>
                  <a:lnTo>
                    <a:pt x="13443" y="15733"/>
                  </a:lnTo>
                  <a:lnTo>
                    <a:pt x="20924" y="4229"/>
                  </a:lnTo>
                  <a:lnTo>
                    <a:pt x="21600" y="856"/>
                  </a:lnTo>
                  <a:lnTo>
                    <a:pt x="21600" y="584"/>
                  </a:lnTo>
                  <a:lnTo>
                    <a:pt x="21521" y="389"/>
                  </a:lnTo>
                  <a:lnTo>
                    <a:pt x="21363" y="234"/>
                  </a:lnTo>
                  <a:lnTo>
                    <a:pt x="21244" y="78"/>
                  </a:lnTo>
                  <a:lnTo>
                    <a:pt x="2100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2" name="도형"/>
            <p:cNvSpPr/>
            <p:nvPr/>
          </p:nvSpPr>
          <p:spPr>
            <a:xfrm>
              <a:off x="128524" y="4444"/>
              <a:ext cx="45665" cy="7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03" y="0"/>
                  </a:moveTo>
                  <a:lnTo>
                    <a:pt x="14537" y="0"/>
                  </a:lnTo>
                  <a:lnTo>
                    <a:pt x="14537" y="5763"/>
                  </a:lnTo>
                  <a:lnTo>
                    <a:pt x="14177" y="7556"/>
                  </a:lnTo>
                  <a:lnTo>
                    <a:pt x="13517" y="9121"/>
                  </a:lnTo>
                  <a:lnTo>
                    <a:pt x="12915" y="10686"/>
                  </a:lnTo>
                  <a:lnTo>
                    <a:pt x="11955" y="12098"/>
                  </a:lnTo>
                  <a:lnTo>
                    <a:pt x="10693" y="13357"/>
                  </a:lnTo>
                  <a:lnTo>
                    <a:pt x="9491" y="14616"/>
                  </a:lnTo>
                  <a:lnTo>
                    <a:pt x="7989" y="15761"/>
                  </a:lnTo>
                  <a:lnTo>
                    <a:pt x="6187" y="16792"/>
                  </a:lnTo>
                  <a:lnTo>
                    <a:pt x="4385" y="17784"/>
                  </a:lnTo>
                  <a:lnTo>
                    <a:pt x="2342" y="18738"/>
                  </a:lnTo>
                  <a:lnTo>
                    <a:pt x="0" y="19577"/>
                  </a:lnTo>
                  <a:lnTo>
                    <a:pt x="4085" y="21600"/>
                  </a:lnTo>
                  <a:lnTo>
                    <a:pt x="7389" y="20188"/>
                  </a:lnTo>
                  <a:lnTo>
                    <a:pt x="10092" y="18585"/>
                  </a:lnTo>
                  <a:lnTo>
                    <a:pt x="12241" y="16792"/>
                  </a:lnTo>
                  <a:lnTo>
                    <a:pt x="14298" y="15112"/>
                  </a:lnTo>
                  <a:lnTo>
                    <a:pt x="15859" y="13242"/>
                  </a:lnTo>
                  <a:lnTo>
                    <a:pt x="16820" y="11220"/>
                  </a:lnTo>
                  <a:lnTo>
                    <a:pt x="21600" y="11220"/>
                  </a:lnTo>
                  <a:lnTo>
                    <a:pt x="21308" y="10896"/>
                  </a:lnTo>
                  <a:lnTo>
                    <a:pt x="20087" y="8777"/>
                  </a:lnTo>
                  <a:lnTo>
                    <a:pt x="19350" y="6431"/>
                  </a:lnTo>
                  <a:lnTo>
                    <a:pt x="19103" y="3854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3" name="도형"/>
            <p:cNvSpPr/>
            <p:nvPr/>
          </p:nvSpPr>
          <p:spPr>
            <a:xfrm>
              <a:off x="164083" y="41782"/>
              <a:ext cx="34799" cy="3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72" y="0"/>
                  </a:moveTo>
                  <a:lnTo>
                    <a:pt x="0" y="0"/>
                  </a:lnTo>
                  <a:lnTo>
                    <a:pt x="1420" y="4428"/>
                  </a:lnTo>
                  <a:lnTo>
                    <a:pt x="17186" y="21600"/>
                  </a:lnTo>
                  <a:lnTo>
                    <a:pt x="21600" y="16177"/>
                  </a:lnTo>
                  <a:lnTo>
                    <a:pt x="17609" y="13823"/>
                  </a:lnTo>
                  <a:lnTo>
                    <a:pt x="14032" y="10958"/>
                  </a:lnTo>
                  <a:lnTo>
                    <a:pt x="10870" y="7587"/>
                  </a:lnTo>
                  <a:lnTo>
                    <a:pt x="8120" y="3705"/>
                  </a:lnTo>
                  <a:lnTo>
                    <a:pt x="627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4" name="직사각형"/>
            <p:cNvSpPr/>
            <p:nvPr/>
          </p:nvSpPr>
          <p:spPr>
            <a:xfrm>
              <a:off x="285496" y="824"/>
              <a:ext cx="3937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5" name="도형"/>
            <p:cNvSpPr/>
            <p:nvPr/>
          </p:nvSpPr>
          <p:spPr>
            <a:xfrm>
              <a:off x="360045" y="0"/>
              <a:ext cx="30988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10284"/>
                  </a:lnTo>
                  <a:lnTo>
                    <a:pt x="21600" y="10284"/>
                  </a:lnTo>
                  <a:lnTo>
                    <a:pt x="21600" y="8907"/>
                  </a:lnTo>
                  <a:lnTo>
                    <a:pt x="6993" y="8907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6" name="도형"/>
            <p:cNvSpPr/>
            <p:nvPr/>
          </p:nvSpPr>
          <p:spPr>
            <a:xfrm>
              <a:off x="205358" y="2412"/>
              <a:ext cx="37847" cy="7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3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436" y="21600"/>
                  </a:lnTo>
                  <a:lnTo>
                    <a:pt x="5436" y="10644"/>
                  </a:lnTo>
                  <a:lnTo>
                    <a:pt x="21600" y="10644"/>
                  </a:lnTo>
                  <a:lnTo>
                    <a:pt x="21600" y="8313"/>
                  </a:lnTo>
                  <a:lnTo>
                    <a:pt x="5436" y="8313"/>
                  </a:lnTo>
                  <a:lnTo>
                    <a:pt x="543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7" name="직사각형"/>
            <p:cNvSpPr/>
            <p:nvPr/>
          </p:nvSpPr>
          <p:spPr>
            <a:xfrm>
              <a:off x="231964" y="0"/>
              <a:ext cx="12701" cy="3276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8" name="도형"/>
            <p:cNvSpPr/>
            <p:nvPr/>
          </p:nvSpPr>
          <p:spPr>
            <a:xfrm>
              <a:off x="70611" y="0"/>
              <a:ext cx="38610" cy="76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200" y="0"/>
                  </a:lnTo>
                  <a:lnTo>
                    <a:pt x="16200" y="9759"/>
                  </a:lnTo>
                  <a:lnTo>
                    <a:pt x="0" y="9759"/>
                  </a:lnTo>
                  <a:lnTo>
                    <a:pt x="0" y="12127"/>
                  </a:lnTo>
                  <a:lnTo>
                    <a:pt x="16200" y="12127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9" name="도형"/>
            <p:cNvSpPr/>
            <p:nvPr/>
          </p:nvSpPr>
          <p:spPr>
            <a:xfrm>
              <a:off x="99313" y="41275"/>
              <a:ext cx="143892" cy="8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9" y="13057"/>
                  </a:moveTo>
                  <a:lnTo>
                    <a:pt x="0" y="13057"/>
                  </a:lnTo>
                  <a:lnTo>
                    <a:pt x="0" y="21600"/>
                  </a:lnTo>
                  <a:lnTo>
                    <a:pt x="1449" y="21600"/>
                  </a:lnTo>
                  <a:lnTo>
                    <a:pt x="1449" y="13057"/>
                  </a:lnTo>
                  <a:close/>
                  <a:moveTo>
                    <a:pt x="21600" y="0"/>
                  </a:moveTo>
                  <a:lnTo>
                    <a:pt x="20132" y="0"/>
                  </a:lnTo>
                  <a:lnTo>
                    <a:pt x="20132" y="10231"/>
                  </a:lnTo>
                  <a:lnTo>
                    <a:pt x="21600" y="10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01" name="object 15"/>
          <p:cNvSpPr/>
          <p:nvPr/>
        </p:nvSpPr>
        <p:spPr>
          <a:xfrm>
            <a:off x="8573261" y="3317747"/>
            <a:ext cx="66422" cy="33402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2" name="object 16"/>
          <p:cNvSpPr/>
          <p:nvPr/>
        </p:nvSpPr>
        <p:spPr>
          <a:xfrm>
            <a:off x="8693656" y="3313810"/>
            <a:ext cx="90044" cy="47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43" y="0"/>
                </a:lnTo>
                <a:lnTo>
                  <a:pt x="21326" y="114"/>
                </a:lnTo>
                <a:lnTo>
                  <a:pt x="21448" y="344"/>
                </a:lnTo>
                <a:lnTo>
                  <a:pt x="21539" y="573"/>
                </a:lnTo>
                <a:lnTo>
                  <a:pt x="21600" y="916"/>
                </a:lnTo>
                <a:lnTo>
                  <a:pt x="21600" y="21600"/>
                </a:lnTo>
                <a:lnTo>
                  <a:pt x="19346" y="21600"/>
                </a:lnTo>
                <a:lnTo>
                  <a:pt x="19346" y="3724"/>
                </a:lnTo>
                <a:lnTo>
                  <a:pt x="0" y="37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3" name="object 17"/>
          <p:cNvSpPr/>
          <p:nvPr/>
        </p:nvSpPr>
        <p:spPr>
          <a:xfrm>
            <a:off x="8563481" y="3309746"/>
            <a:ext cx="85853" cy="49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5" y="0"/>
                </a:moveTo>
                <a:lnTo>
                  <a:pt x="21121" y="0"/>
                </a:lnTo>
                <a:lnTo>
                  <a:pt x="21313" y="55"/>
                </a:lnTo>
                <a:lnTo>
                  <a:pt x="21409" y="277"/>
                </a:lnTo>
                <a:lnTo>
                  <a:pt x="21536" y="498"/>
                </a:lnTo>
                <a:lnTo>
                  <a:pt x="21600" y="775"/>
                </a:lnTo>
                <a:lnTo>
                  <a:pt x="21600" y="20825"/>
                </a:lnTo>
                <a:lnTo>
                  <a:pt x="21536" y="21157"/>
                </a:lnTo>
                <a:lnTo>
                  <a:pt x="21409" y="21323"/>
                </a:lnTo>
                <a:lnTo>
                  <a:pt x="21313" y="21489"/>
                </a:lnTo>
                <a:lnTo>
                  <a:pt x="21121" y="21600"/>
                </a:lnTo>
                <a:lnTo>
                  <a:pt x="447" y="21600"/>
                </a:lnTo>
                <a:lnTo>
                  <a:pt x="256" y="21489"/>
                </a:lnTo>
                <a:lnTo>
                  <a:pt x="160" y="21323"/>
                </a:lnTo>
                <a:lnTo>
                  <a:pt x="64" y="21157"/>
                </a:lnTo>
                <a:lnTo>
                  <a:pt x="0" y="20825"/>
                </a:lnTo>
                <a:lnTo>
                  <a:pt x="0" y="775"/>
                </a:lnTo>
                <a:lnTo>
                  <a:pt x="64" y="498"/>
                </a:lnTo>
                <a:lnTo>
                  <a:pt x="160" y="277"/>
                </a:lnTo>
                <a:lnTo>
                  <a:pt x="256" y="55"/>
                </a:lnTo>
                <a:lnTo>
                  <a:pt x="447" y="0"/>
                </a:lnTo>
                <a:lnTo>
                  <a:pt x="73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4" name="object 18"/>
          <p:cNvSpPr/>
          <p:nvPr/>
        </p:nvSpPr>
        <p:spPr>
          <a:xfrm>
            <a:off x="8934577" y="3281045"/>
            <a:ext cx="124842" cy="61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6" y="0"/>
                </a:moveTo>
                <a:lnTo>
                  <a:pt x="9866" y="0"/>
                </a:lnTo>
                <a:lnTo>
                  <a:pt x="9866" y="18681"/>
                </a:lnTo>
                <a:lnTo>
                  <a:pt x="21600" y="1868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681"/>
                </a:lnTo>
                <a:lnTo>
                  <a:pt x="8196" y="18681"/>
                </a:lnTo>
                <a:lnTo>
                  <a:pt x="819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5" name="object 19"/>
          <p:cNvSpPr/>
          <p:nvPr/>
        </p:nvSpPr>
        <p:spPr>
          <a:xfrm>
            <a:off x="8822817" y="3278632"/>
            <a:ext cx="45720" cy="48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500" y="0"/>
                </a:lnTo>
                <a:lnTo>
                  <a:pt x="4860" y="1020"/>
                </a:lnTo>
                <a:lnTo>
                  <a:pt x="2940" y="3175"/>
                </a:lnTo>
                <a:lnTo>
                  <a:pt x="1020" y="5272"/>
                </a:lnTo>
                <a:lnTo>
                  <a:pt x="0" y="7823"/>
                </a:lnTo>
                <a:lnTo>
                  <a:pt x="0" y="13776"/>
                </a:lnTo>
                <a:lnTo>
                  <a:pt x="960" y="16327"/>
                </a:lnTo>
                <a:lnTo>
                  <a:pt x="2880" y="18481"/>
                </a:lnTo>
                <a:lnTo>
                  <a:pt x="4800" y="20579"/>
                </a:lnTo>
                <a:lnTo>
                  <a:pt x="7440" y="21600"/>
                </a:lnTo>
                <a:lnTo>
                  <a:pt x="14040" y="21600"/>
                </a:lnTo>
                <a:lnTo>
                  <a:pt x="16620" y="20579"/>
                </a:lnTo>
                <a:lnTo>
                  <a:pt x="18660" y="18481"/>
                </a:lnTo>
                <a:lnTo>
                  <a:pt x="20640" y="16327"/>
                </a:lnTo>
                <a:lnTo>
                  <a:pt x="21600" y="13776"/>
                </a:lnTo>
                <a:lnTo>
                  <a:pt x="21600" y="7823"/>
                </a:lnTo>
                <a:lnTo>
                  <a:pt x="20640" y="5272"/>
                </a:lnTo>
                <a:lnTo>
                  <a:pt x="18720" y="3175"/>
                </a:lnTo>
                <a:lnTo>
                  <a:pt x="16740" y="1020"/>
                </a:lnTo>
                <a:lnTo>
                  <a:pt x="14160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6" name="object 20"/>
          <p:cNvSpPr/>
          <p:nvPr/>
        </p:nvSpPr>
        <p:spPr>
          <a:xfrm>
            <a:off x="8812910" y="3270503"/>
            <a:ext cx="65533" cy="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433" y="0"/>
                </a:lnTo>
                <a:lnTo>
                  <a:pt x="13898" y="297"/>
                </a:lnTo>
                <a:lnTo>
                  <a:pt x="21600" y="9251"/>
                </a:lnTo>
                <a:lnTo>
                  <a:pt x="21600" y="12349"/>
                </a:lnTo>
                <a:lnTo>
                  <a:pt x="18670" y="18545"/>
                </a:lnTo>
                <a:lnTo>
                  <a:pt x="17707" y="19521"/>
                </a:lnTo>
                <a:lnTo>
                  <a:pt x="16577" y="20284"/>
                </a:lnTo>
                <a:lnTo>
                  <a:pt x="15237" y="20794"/>
                </a:lnTo>
                <a:lnTo>
                  <a:pt x="13898" y="21345"/>
                </a:lnTo>
                <a:lnTo>
                  <a:pt x="12433" y="21600"/>
                </a:lnTo>
                <a:lnTo>
                  <a:pt x="9126" y="21600"/>
                </a:lnTo>
                <a:lnTo>
                  <a:pt x="7619" y="21345"/>
                </a:lnTo>
                <a:lnTo>
                  <a:pt x="6279" y="20794"/>
                </a:lnTo>
                <a:lnTo>
                  <a:pt x="4940" y="20284"/>
                </a:lnTo>
                <a:lnTo>
                  <a:pt x="3851" y="19563"/>
                </a:lnTo>
                <a:lnTo>
                  <a:pt x="2930" y="18587"/>
                </a:lnTo>
                <a:lnTo>
                  <a:pt x="2009" y="17611"/>
                </a:lnTo>
                <a:lnTo>
                  <a:pt x="1256" y="16465"/>
                </a:lnTo>
                <a:lnTo>
                  <a:pt x="251" y="13834"/>
                </a:lnTo>
                <a:lnTo>
                  <a:pt x="0" y="12391"/>
                </a:lnTo>
                <a:lnTo>
                  <a:pt x="0" y="9251"/>
                </a:lnTo>
                <a:lnTo>
                  <a:pt x="251" y="7808"/>
                </a:lnTo>
                <a:lnTo>
                  <a:pt x="1256" y="5177"/>
                </a:lnTo>
                <a:lnTo>
                  <a:pt x="9167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7" name="object 21"/>
          <p:cNvSpPr/>
          <p:nvPr/>
        </p:nvSpPr>
        <p:spPr>
          <a:xfrm>
            <a:off x="8802496" y="3254375"/>
            <a:ext cx="86107" cy="0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8" name="object 22"/>
          <p:cNvSpPr/>
          <p:nvPr/>
        </p:nvSpPr>
        <p:spPr>
          <a:xfrm>
            <a:off x="8950069" y="3233672"/>
            <a:ext cx="93346" cy="79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9" y="0"/>
                </a:lnTo>
                <a:lnTo>
                  <a:pt x="21335" y="68"/>
                </a:lnTo>
                <a:lnTo>
                  <a:pt x="21423" y="206"/>
                </a:lnTo>
                <a:lnTo>
                  <a:pt x="21541" y="343"/>
                </a:lnTo>
                <a:lnTo>
                  <a:pt x="21600" y="515"/>
                </a:lnTo>
                <a:lnTo>
                  <a:pt x="21600" y="790"/>
                </a:lnTo>
                <a:lnTo>
                  <a:pt x="21439" y="3366"/>
                </a:lnTo>
                <a:lnTo>
                  <a:pt x="20542" y="13782"/>
                </a:lnTo>
                <a:lnTo>
                  <a:pt x="19455" y="21600"/>
                </a:lnTo>
                <a:lnTo>
                  <a:pt x="17162" y="21531"/>
                </a:lnTo>
                <a:lnTo>
                  <a:pt x="17397" y="19986"/>
                </a:lnTo>
                <a:lnTo>
                  <a:pt x="17633" y="18372"/>
                </a:lnTo>
                <a:lnTo>
                  <a:pt x="17868" y="16689"/>
                </a:lnTo>
                <a:lnTo>
                  <a:pt x="18132" y="15007"/>
                </a:lnTo>
                <a:lnTo>
                  <a:pt x="18338" y="13324"/>
                </a:lnTo>
                <a:lnTo>
                  <a:pt x="18573" y="11641"/>
                </a:lnTo>
                <a:lnTo>
                  <a:pt x="18749" y="9993"/>
                </a:lnTo>
                <a:lnTo>
                  <a:pt x="18925" y="8345"/>
                </a:lnTo>
                <a:lnTo>
                  <a:pt x="19043" y="6730"/>
                </a:lnTo>
                <a:lnTo>
                  <a:pt x="19190" y="5117"/>
                </a:lnTo>
                <a:lnTo>
                  <a:pt x="19278" y="3606"/>
                </a:lnTo>
                <a:lnTo>
                  <a:pt x="19337" y="2163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9" name="object 23"/>
          <p:cNvSpPr/>
          <p:nvPr/>
        </p:nvSpPr>
        <p:spPr>
          <a:xfrm>
            <a:off x="8540367" y="3232023"/>
            <a:ext cx="69342" cy="70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29" y="0"/>
                </a:moveTo>
                <a:lnTo>
                  <a:pt x="21007" y="0"/>
                </a:lnTo>
                <a:lnTo>
                  <a:pt x="21244" y="78"/>
                </a:lnTo>
                <a:lnTo>
                  <a:pt x="21363" y="234"/>
                </a:lnTo>
                <a:lnTo>
                  <a:pt x="21521" y="389"/>
                </a:lnTo>
                <a:lnTo>
                  <a:pt x="21600" y="583"/>
                </a:lnTo>
                <a:lnTo>
                  <a:pt x="21600" y="856"/>
                </a:lnTo>
                <a:lnTo>
                  <a:pt x="20924" y="4229"/>
                </a:lnTo>
                <a:lnTo>
                  <a:pt x="13443" y="15733"/>
                </a:lnTo>
                <a:lnTo>
                  <a:pt x="2255" y="21600"/>
                </a:lnTo>
                <a:lnTo>
                  <a:pt x="0" y="19303"/>
                </a:lnTo>
                <a:lnTo>
                  <a:pt x="3826" y="17991"/>
                </a:lnTo>
                <a:lnTo>
                  <a:pt x="7225" y="16448"/>
                </a:lnTo>
                <a:lnTo>
                  <a:pt x="16437" y="8042"/>
                </a:lnTo>
                <a:lnTo>
                  <a:pt x="18396" y="2491"/>
                </a:lnTo>
                <a:lnTo>
                  <a:pt x="2729" y="2491"/>
                </a:lnTo>
                <a:lnTo>
                  <a:pt x="272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0" name="object 24"/>
          <p:cNvSpPr/>
          <p:nvPr/>
        </p:nvSpPr>
        <p:spPr>
          <a:xfrm>
            <a:off x="8668893" y="3229864"/>
            <a:ext cx="70359" cy="7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35" y="0"/>
                </a:moveTo>
                <a:lnTo>
                  <a:pt x="12398" y="0"/>
                </a:lnTo>
                <a:lnTo>
                  <a:pt x="12398" y="3854"/>
                </a:lnTo>
                <a:lnTo>
                  <a:pt x="12559" y="6430"/>
                </a:lnTo>
                <a:lnTo>
                  <a:pt x="19626" y="17056"/>
                </a:lnTo>
                <a:lnTo>
                  <a:pt x="21600" y="18051"/>
                </a:lnTo>
                <a:lnTo>
                  <a:pt x="19417" y="20340"/>
                </a:lnTo>
                <a:lnTo>
                  <a:pt x="10917" y="11219"/>
                </a:lnTo>
                <a:lnTo>
                  <a:pt x="10293" y="13242"/>
                </a:lnTo>
                <a:lnTo>
                  <a:pt x="9279" y="15112"/>
                </a:lnTo>
                <a:lnTo>
                  <a:pt x="7915" y="16830"/>
                </a:lnTo>
                <a:lnTo>
                  <a:pt x="6550" y="18585"/>
                </a:lnTo>
                <a:lnTo>
                  <a:pt x="4796" y="20188"/>
                </a:lnTo>
                <a:lnTo>
                  <a:pt x="2651" y="21600"/>
                </a:lnTo>
                <a:lnTo>
                  <a:pt x="0" y="19577"/>
                </a:lnTo>
                <a:lnTo>
                  <a:pt x="1520" y="18738"/>
                </a:lnTo>
                <a:lnTo>
                  <a:pt x="2846" y="17784"/>
                </a:lnTo>
                <a:lnTo>
                  <a:pt x="4016" y="16792"/>
                </a:lnTo>
                <a:lnTo>
                  <a:pt x="5185" y="15761"/>
                </a:lnTo>
                <a:lnTo>
                  <a:pt x="6160" y="14616"/>
                </a:lnTo>
                <a:lnTo>
                  <a:pt x="6940" y="13357"/>
                </a:lnTo>
                <a:lnTo>
                  <a:pt x="7759" y="12098"/>
                </a:lnTo>
                <a:lnTo>
                  <a:pt x="8382" y="10686"/>
                </a:lnTo>
                <a:lnTo>
                  <a:pt x="8773" y="9121"/>
                </a:lnTo>
                <a:lnTo>
                  <a:pt x="9202" y="7556"/>
                </a:lnTo>
                <a:lnTo>
                  <a:pt x="9435" y="5762"/>
                </a:lnTo>
                <a:lnTo>
                  <a:pt x="943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1" name="object 25"/>
          <p:cNvSpPr/>
          <p:nvPr/>
        </p:nvSpPr>
        <p:spPr>
          <a:xfrm>
            <a:off x="8825865" y="3226244"/>
            <a:ext cx="39370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2" name="object 26"/>
          <p:cNvSpPr/>
          <p:nvPr/>
        </p:nvSpPr>
        <p:spPr>
          <a:xfrm>
            <a:off x="8900414" y="3225419"/>
            <a:ext cx="30988" cy="13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8907"/>
                </a:lnTo>
                <a:lnTo>
                  <a:pt x="21600" y="8907"/>
                </a:lnTo>
                <a:lnTo>
                  <a:pt x="21600" y="10284"/>
                </a:lnTo>
                <a:lnTo>
                  <a:pt x="6993" y="10284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3" name="object 27"/>
          <p:cNvSpPr/>
          <p:nvPr/>
        </p:nvSpPr>
        <p:spPr>
          <a:xfrm>
            <a:off x="8745728" y="3225419"/>
            <a:ext cx="37847" cy="8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1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6019" y="21600"/>
                </a:lnTo>
                <a:lnTo>
                  <a:pt x="16019" y="10969"/>
                </a:lnTo>
                <a:lnTo>
                  <a:pt x="5436" y="10969"/>
                </a:lnTo>
                <a:lnTo>
                  <a:pt x="5436" y="21600"/>
                </a:lnTo>
                <a:lnTo>
                  <a:pt x="0" y="21600"/>
                </a:lnTo>
                <a:lnTo>
                  <a:pt x="0" y="641"/>
                </a:lnTo>
                <a:lnTo>
                  <a:pt x="5436" y="641"/>
                </a:lnTo>
                <a:lnTo>
                  <a:pt x="5436" y="8707"/>
                </a:lnTo>
                <a:lnTo>
                  <a:pt x="16019" y="8707"/>
                </a:lnTo>
                <a:lnTo>
                  <a:pt x="160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4" name="object 28"/>
          <p:cNvSpPr/>
          <p:nvPr/>
        </p:nvSpPr>
        <p:spPr>
          <a:xfrm>
            <a:off x="8610981" y="3225419"/>
            <a:ext cx="38610" cy="76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9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6199" y="21600"/>
                </a:lnTo>
                <a:lnTo>
                  <a:pt x="16199" y="12127"/>
                </a:lnTo>
                <a:lnTo>
                  <a:pt x="0" y="12127"/>
                </a:lnTo>
                <a:lnTo>
                  <a:pt x="0" y="9759"/>
                </a:lnTo>
                <a:lnTo>
                  <a:pt x="16199" y="9759"/>
                </a:lnTo>
                <a:lnTo>
                  <a:pt x="1619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26" name="object 29"/>
          <p:cNvGrpSpPr/>
          <p:nvPr/>
        </p:nvGrpSpPr>
        <p:grpSpPr>
          <a:xfrm>
            <a:off x="9115425" y="3224528"/>
            <a:ext cx="257429" cy="137035"/>
            <a:chOff x="0" y="0"/>
            <a:chExt cx="257428" cy="137033"/>
          </a:xfrm>
        </p:grpSpPr>
        <p:sp>
          <p:nvSpPr>
            <p:cNvPr id="2515" name="도형"/>
            <p:cNvSpPr/>
            <p:nvPr/>
          </p:nvSpPr>
          <p:spPr>
            <a:xfrm>
              <a:off x="150622" y="92837"/>
              <a:ext cx="94743" cy="4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652"/>
                  </a:lnTo>
                  <a:lnTo>
                    <a:pt x="58" y="21058"/>
                  </a:lnTo>
                  <a:lnTo>
                    <a:pt x="232" y="21465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7199"/>
                  </a:lnTo>
                  <a:lnTo>
                    <a:pt x="2056" y="17199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6" name="직사각형"/>
            <p:cNvSpPr/>
            <p:nvPr/>
          </p:nvSpPr>
          <p:spPr>
            <a:xfrm>
              <a:off x="23241" y="124333"/>
              <a:ext cx="9436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7" name="도형"/>
            <p:cNvSpPr/>
            <p:nvPr/>
          </p:nvSpPr>
          <p:spPr>
            <a:xfrm>
              <a:off x="39433" y="92075"/>
              <a:ext cx="12701" cy="3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97" y="0"/>
                  </a:moveTo>
                  <a:lnTo>
                    <a:pt x="0" y="0"/>
                  </a:lnTo>
                  <a:lnTo>
                    <a:pt x="1120" y="21600"/>
                  </a:lnTo>
                  <a:lnTo>
                    <a:pt x="21600" y="21600"/>
                  </a:lnTo>
                  <a:lnTo>
                    <a:pt x="2019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8" name="도형"/>
            <p:cNvSpPr/>
            <p:nvPr/>
          </p:nvSpPr>
          <p:spPr>
            <a:xfrm>
              <a:off x="87883" y="92075"/>
              <a:ext cx="12701" cy="3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855" y="0"/>
                  </a:lnTo>
                  <a:lnTo>
                    <a:pt x="0" y="21600"/>
                  </a:lnTo>
                  <a:lnTo>
                    <a:pt x="2046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9" name="직사각형"/>
            <p:cNvSpPr/>
            <p:nvPr/>
          </p:nvSpPr>
          <p:spPr>
            <a:xfrm>
              <a:off x="24638" y="81661"/>
              <a:ext cx="9106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0" name="직사각형"/>
            <p:cNvSpPr/>
            <p:nvPr/>
          </p:nvSpPr>
          <p:spPr>
            <a:xfrm>
              <a:off x="133350" y="69723"/>
              <a:ext cx="124079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1" name="도형"/>
            <p:cNvSpPr/>
            <p:nvPr/>
          </p:nvSpPr>
          <p:spPr>
            <a:xfrm>
              <a:off x="148590" y="0"/>
              <a:ext cx="79985" cy="5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73" y="0"/>
                  </a:moveTo>
                  <a:lnTo>
                    <a:pt x="10701" y="0"/>
                  </a:lnTo>
                  <a:lnTo>
                    <a:pt x="8986" y="239"/>
                  </a:lnTo>
                  <a:lnTo>
                    <a:pt x="7442" y="814"/>
                  </a:lnTo>
                  <a:lnTo>
                    <a:pt x="5899" y="1341"/>
                  </a:lnTo>
                  <a:lnTo>
                    <a:pt x="892" y="6418"/>
                  </a:lnTo>
                  <a:lnTo>
                    <a:pt x="308" y="7711"/>
                  </a:lnTo>
                  <a:lnTo>
                    <a:pt x="0" y="9196"/>
                  </a:lnTo>
                  <a:lnTo>
                    <a:pt x="0" y="12452"/>
                  </a:lnTo>
                  <a:lnTo>
                    <a:pt x="308" y="13937"/>
                  </a:lnTo>
                  <a:lnTo>
                    <a:pt x="892" y="15230"/>
                  </a:lnTo>
                  <a:lnTo>
                    <a:pt x="1474" y="16571"/>
                  </a:lnTo>
                  <a:lnTo>
                    <a:pt x="2332" y="17721"/>
                  </a:lnTo>
                  <a:lnTo>
                    <a:pt x="3464" y="18678"/>
                  </a:lnTo>
                  <a:lnTo>
                    <a:pt x="4561" y="19636"/>
                  </a:lnTo>
                  <a:lnTo>
                    <a:pt x="5899" y="20355"/>
                  </a:lnTo>
                  <a:lnTo>
                    <a:pt x="7442" y="20834"/>
                  </a:lnTo>
                  <a:lnTo>
                    <a:pt x="8986" y="21361"/>
                  </a:lnTo>
                  <a:lnTo>
                    <a:pt x="10701" y="21600"/>
                  </a:lnTo>
                  <a:lnTo>
                    <a:pt x="14473" y="21600"/>
                  </a:lnTo>
                  <a:lnTo>
                    <a:pt x="16188" y="21361"/>
                  </a:lnTo>
                  <a:lnTo>
                    <a:pt x="17731" y="20834"/>
                  </a:lnTo>
                  <a:lnTo>
                    <a:pt x="19275" y="20355"/>
                  </a:lnTo>
                  <a:lnTo>
                    <a:pt x="20612" y="19636"/>
                  </a:lnTo>
                  <a:lnTo>
                    <a:pt x="21600" y="18774"/>
                  </a:lnTo>
                  <a:lnTo>
                    <a:pt x="11146" y="18774"/>
                  </a:lnTo>
                  <a:lnTo>
                    <a:pt x="9809" y="18582"/>
                  </a:lnTo>
                  <a:lnTo>
                    <a:pt x="8609" y="18200"/>
                  </a:lnTo>
                  <a:lnTo>
                    <a:pt x="7374" y="17769"/>
                  </a:lnTo>
                  <a:lnTo>
                    <a:pt x="6310" y="17242"/>
                  </a:lnTo>
                  <a:lnTo>
                    <a:pt x="5453" y="16523"/>
                  </a:lnTo>
                  <a:lnTo>
                    <a:pt x="4527" y="15853"/>
                  </a:lnTo>
                  <a:lnTo>
                    <a:pt x="3841" y="15039"/>
                  </a:lnTo>
                  <a:lnTo>
                    <a:pt x="2881" y="13123"/>
                  </a:lnTo>
                  <a:lnTo>
                    <a:pt x="2641" y="12069"/>
                  </a:lnTo>
                  <a:lnTo>
                    <a:pt x="2641" y="9866"/>
                  </a:lnTo>
                  <a:lnTo>
                    <a:pt x="2881" y="8812"/>
                  </a:lnTo>
                  <a:lnTo>
                    <a:pt x="3361" y="7855"/>
                  </a:lnTo>
                  <a:lnTo>
                    <a:pt x="3841" y="6849"/>
                  </a:lnTo>
                  <a:lnTo>
                    <a:pt x="4527" y="5987"/>
                  </a:lnTo>
                  <a:lnTo>
                    <a:pt x="5453" y="5268"/>
                  </a:lnTo>
                  <a:lnTo>
                    <a:pt x="6310" y="4550"/>
                  </a:lnTo>
                  <a:lnTo>
                    <a:pt x="7374" y="3975"/>
                  </a:lnTo>
                  <a:lnTo>
                    <a:pt x="8609" y="3544"/>
                  </a:lnTo>
                  <a:lnTo>
                    <a:pt x="9809" y="3065"/>
                  </a:lnTo>
                  <a:lnTo>
                    <a:pt x="11146" y="2874"/>
                  </a:lnTo>
                  <a:lnTo>
                    <a:pt x="21594" y="2874"/>
                  </a:lnTo>
                  <a:lnTo>
                    <a:pt x="20612" y="2059"/>
                  </a:lnTo>
                  <a:lnTo>
                    <a:pt x="19275" y="1341"/>
                  </a:lnTo>
                  <a:lnTo>
                    <a:pt x="17731" y="814"/>
                  </a:lnTo>
                  <a:lnTo>
                    <a:pt x="16188" y="239"/>
                  </a:lnTo>
                  <a:lnTo>
                    <a:pt x="1447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2" name="도형"/>
            <p:cNvSpPr/>
            <p:nvPr/>
          </p:nvSpPr>
          <p:spPr>
            <a:xfrm>
              <a:off x="200532" y="7620"/>
              <a:ext cx="41403" cy="42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19" y="0"/>
                  </a:moveTo>
                  <a:lnTo>
                    <a:pt x="0" y="0"/>
                  </a:lnTo>
                  <a:lnTo>
                    <a:pt x="2584" y="260"/>
                  </a:lnTo>
                  <a:lnTo>
                    <a:pt x="4903" y="911"/>
                  </a:lnTo>
                  <a:lnTo>
                    <a:pt x="7288" y="1496"/>
                  </a:lnTo>
                  <a:lnTo>
                    <a:pt x="9343" y="2277"/>
                  </a:lnTo>
                  <a:lnTo>
                    <a:pt x="10999" y="3253"/>
                  </a:lnTo>
                  <a:lnTo>
                    <a:pt x="12722" y="4229"/>
                  </a:lnTo>
                  <a:lnTo>
                    <a:pt x="14047" y="5400"/>
                  </a:lnTo>
                  <a:lnTo>
                    <a:pt x="15040" y="6766"/>
                  </a:lnTo>
                  <a:lnTo>
                    <a:pt x="16035" y="8067"/>
                  </a:lnTo>
                  <a:lnTo>
                    <a:pt x="16498" y="9499"/>
                  </a:lnTo>
                  <a:lnTo>
                    <a:pt x="16498" y="12492"/>
                  </a:lnTo>
                  <a:lnTo>
                    <a:pt x="16035" y="13923"/>
                  </a:lnTo>
                  <a:lnTo>
                    <a:pt x="14047" y="16525"/>
                  </a:lnTo>
                  <a:lnTo>
                    <a:pt x="12722" y="17631"/>
                  </a:lnTo>
                  <a:lnTo>
                    <a:pt x="10999" y="18542"/>
                  </a:lnTo>
                  <a:lnTo>
                    <a:pt x="9343" y="19518"/>
                  </a:lnTo>
                  <a:lnTo>
                    <a:pt x="7288" y="20234"/>
                  </a:lnTo>
                  <a:lnTo>
                    <a:pt x="4903" y="20819"/>
                  </a:lnTo>
                  <a:lnTo>
                    <a:pt x="2584" y="21339"/>
                  </a:lnTo>
                  <a:lnTo>
                    <a:pt x="0" y="21600"/>
                  </a:lnTo>
                  <a:lnTo>
                    <a:pt x="14630" y="21600"/>
                  </a:lnTo>
                  <a:lnTo>
                    <a:pt x="16962" y="20169"/>
                  </a:lnTo>
                  <a:lnTo>
                    <a:pt x="18619" y="18607"/>
                  </a:lnTo>
                  <a:lnTo>
                    <a:pt x="19811" y="16786"/>
                  </a:lnTo>
                  <a:lnTo>
                    <a:pt x="21004" y="15029"/>
                  </a:lnTo>
                  <a:lnTo>
                    <a:pt x="21600" y="13012"/>
                  </a:lnTo>
                  <a:lnTo>
                    <a:pt x="21600" y="8588"/>
                  </a:lnTo>
                  <a:lnTo>
                    <a:pt x="21004" y="6571"/>
                  </a:lnTo>
                  <a:lnTo>
                    <a:pt x="19811" y="4814"/>
                  </a:lnTo>
                  <a:lnTo>
                    <a:pt x="18619" y="2993"/>
                  </a:lnTo>
                  <a:lnTo>
                    <a:pt x="16962" y="1431"/>
                  </a:lnTo>
                  <a:lnTo>
                    <a:pt x="1461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3" name="도형"/>
            <p:cNvSpPr/>
            <p:nvPr/>
          </p:nvSpPr>
          <p:spPr>
            <a:xfrm>
              <a:off x="0" y="4445"/>
              <a:ext cx="53436" cy="6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08" y="0"/>
                  </a:moveTo>
                  <a:lnTo>
                    <a:pt x="15503" y="0"/>
                  </a:lnTo>
                  <a:lnTo>
                    <a:pt x="15503" y="6086"/>
                  </a:lnTo>
                  <a:lnTo>
                    <a:pt x="15093" y="7836"/>
                  </a:lnTo>
                  <a:lnTo>
                    <a:pt x="14271" y="9428"/>
                  </a:lnTo>
                  <a:lnTo>
                    <a:pt x="13501" y="11019"/>
                  </a:lnTo>
                  <a:lnTo>
                    <a:pt x="12372" y="12451"/>
                  </a:lnTo>
                  <a:lnTo>
                    <a:pt x="10986" y="13724"/>
                  </a:lnTo>
                  <a:lnTo>
                    <a:pt x="9651" y="14997"/>
                  </a:lnTo>
                  <a:lnTo>
                    <a:pt x="8008" y="16110"/>
                  </a:lnTo>
                  <a:lnTo>
                    <a:pt x="4210" y="18020"/>
                  </a:lnTo>
                  <a:lnTo>
                    <a:pt x="2207" y="18815"/>
                  </a:lnTo>
                  <a:lnTo>
                    <a:pt x="0" y="19452"/>
                  </a:lnTo>
                  <a:lnTo>
                    <a:pt x="3388" y="21600"/>
                  </a:lnTo>
                  <a:lnTo>
                    <a:pt x="16222" y="13047"/>
                  </a:lnTo>
                  <a:lnTo>
                    <a:pt x="17454" y="10581"/>
                  </a:lnTo>
                  <a:lnTo>
                    <a:pt x="21600" y="10581"/>
                  </a:lnTo>
                  <a:lnTo>
                    <a:pt x="21407" y="10343"/>
                  </a:lnTo>
                  <a:lnTo>
                    <a:pt x="20637" y="8950"/>
                  </a:lnTo>
                  <a:lnTo>
                    <a:pt x="19867" y="7518"/>
                  </a:lnTo>
                  <a:lnTo>
                    <a:pt x="19536" y="6086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4" name="도형"/>
            <p:cNvSpPr/>
            <p:nvPr/>
          </p:nvSpPr>
          <p:spPr>
            <a:xfrm>
              <a:off x="43179" y="38227"/>
              <a:ext cx="42420" cy="3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22" y="0"/>
                  </a:moveTo>
                  <a:lnTo>
                    <a:pt x="0" y="0"/>
                  </a:lnTo>
                  <a:lnTo>
                    <a:pt x="2005" y="4820"/>
                  </a:lnTo>
                  <a:lnTo>
                    <a:pt x="4463" y="9015"/>
                  </a:lnTo>
                  <a:lnTo>
                    <a:pt x="7308" y="12496"/>
                  </a:lnTo>
                  <a:lnTo>
                    <a:pt x="10154" y="16066"/>
                  </a:lnTo>
                  <a:lnTo>
                    <a:pt x="13710" y="19101"/>
                  </a:lnTo>
                  <a:lnTo>
                    <a:pt x="17978" y="21600"/>
                  </a:lnTo>
                  <a:lnTo>
                    <a:pt x="21600" y="16245"/>
                  </a:lnTo>
                  <a:lnTo>
                    <a:pt x="18819" y="15174"/>
                  </a:lnTo>
                  <a:lnTo>
                    <a:pt x="16297" y="13656"/>
                  </a:lnTo>
                  <a:lnTo>
                    <a:pt x="14034" y="11693"/>
                  </a:lnTo>
                  <a:lnTo>
                    <a:pt x="11706" y="9818"/>
                  </a:lnTo>
                  <a:lnTo>
                    <a:pt x="9700" y="7587"/>
                  </a:lnTo>
                  <a:lnTo>
                    <a:pt x="7959" y="4820"/>
                  </a:lnTo>
                  <a:lnTo>
                    <a:pt x="6273" y="2321"/>
                  </a:lnTo>
                  <a:lnTo>
                    <a:pt x="522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5" name="직사각형"/>
            <p:cNvSpPr/>
            <p:nvPr/>
          </p:nvSpPr>
          <p:spPr>
            <a:xfrm>
              <a:off x="102107" y="889"/>
              <a:ext cx="12701" cy="762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27" name="object 30"/>
          <p:cNvSpPr/>
          <p:nvPr/>
        </p:nvSpPr>
        <p:spPr>
          <a:xfrm>
            <a:off x="9110853" y="3219956"/>
            <a:ext cx="266574" cy="14389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40" name="object 31"/>
          <p:cNvGrpSpPr/>
          <p:nvPr/>
        </p:nvGrpSpPr>
        <p:grpSpPr>
          <a:xfrm>
            <a:off x="9432290" y="3224275"/>
            <a:ext cx="387478" cy="136654"/>
            <a:chOff x="0" y="0"/>
            <a:chExt cx="387476" cy="136652"/>
          </a:xfrm>
        </p:grpSpPr>
        <p:sp>
          <p:nvSpPr>
            <p:cNvPr id="2528" name="도형"/>
            <p:cNvSpPr/>
            <p:nvPr/>
          </p:nvSpPr>
          <p:spPr>
            <a:xfrm>
              <a:off x="0" y="80519"/>
              <a:ext cx="93600" cy="52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1" y="0"/>
                  </a:moveTo>
                  <a:lnTo>
                    <a:pt x="0" y="0"/>
                  </a:lnTo>
                  <a:lnTo>
                    <a:pt x="0" y="3383"/>
                  </a:lnTo>
                  <a:lnTo>
                    <a:pt x="8382" y="3383"/>
                  </a:lnTo>
                  <a:lnTo>
                    <a:pt x="8382" y="21600"/>
                  </a:lnTo>
                  <a:lnTo>
                    <a:pt x="10492" y="21600"/>
                  </a:lnTo>
                  <a:lnTo>
                    <a:pt x="10492" y="3331"/>
                  </a:lnTo>
                  <a:lnTo>
                    <a:pt x="11342" y="3331"/>
                  </a:lnTo>
                  <a:lnTo>
                    <a:pt x="12280" y="3279"/>
                  </a:lnTo>
                  <a:lnTo>
                    <a:pt x="14331" y="3070"/>
                  </a:lnTo>
                  <a:lnTo>
                    <a:pt x="16383" y="2758"/>
                  </a:lnTo>
                  <a:lnTo>
                    <a:pt x="17438" y="2654"/>
                  </a:lnTo>
                  <a:lnTo>
                    <a:pt x="18405" y="2498"/>
                  </a:lnTo>
                  <a:lnTo>
                    <a:pt x="20222" y="2082"/>
                  </a:lnTo>
                  <a:lnTo>
                    <a:pt x="20984" y="1925"/>
                  </a:lnTo>
                  <a:lnTo>
                    <a:pt x="21600" y="1769"/>
                  </a:lnTo>
                  <a:lnTo>
                    <a:pt x="21600" y="52"/>
                  </a:lnTo>
                  <a:lnTo>
                    <a:pt x="3194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9" name="도형"/>
            <p:cNvSpPr/>
            <p:nvPr/>
          </p:nvSpPr>
          <p:spPr>
            <a:xfrm>
              <a:off x="23749" y="72263"/>
              <a:ext cx="6985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050" y="1350"/>
                  </a:lnTo>
                  <a:lnTo>
                    <a:pt x="20382" y="3375"/>
                  </a:lnTo>
                  <a:lnTo>
                    <a:pt x="19558" y="4725"/>
                  </a:lnTo>
                  <a:lnTo>
                    <a:pt x="18772" y="6750"/>
                  </a:lnTo>
                  <a:lnTo>
                    <a:pt x="16848" y="9450"/>
                  </a:lnTo>
                  <a:lnTo>
                    <a:pt x="15827" y="11475"/>
                  </a:lnTo>
                  <a:lnTo>
                    <a:pt x="12449" y="15525"/>
                  </a:lnTo>
                  <a:lnTo>
                    <a:pt x="10211" y="16875"/>
                  </a:lnTo>
                  <a:lnTo>
                    <a:pt x="8954" y="18900"/>
                  </a:lnTo>
                  <a:lnTo>
                    <a:pt x="4595" y="20930"/>
                  </a:lnTo>
                  <a:lnTo>
                    <a:pt x="1531" y="2093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0" name="도형"/>
            <p:cNvSpPr/>
            <p:nvPr/>
          </p:nvSpPr>
          <p:spPr>
            <a:xfrm>
              <a:off x="4952" y="31115"/>
              <a:ext cx="51008" cy="37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99" y="0"/>
                  </a:moveTo>
                  <a:lnTo>
                    <a:pt x="15543" y="0"/>
                  </a:lnTo>
                  <a:lnTo>
                    <a:pt x="14951" y="3699"/>
                  </a:lnTo>
                  <a:lnTo>
                    <a:pt x="13391" y="7101"/>
                  </a:lnTo>
                  <a:lnTo>
                    <a:pt x="0" y="17753"/>
                  </a:lnTo>
                  <a:lnTo>
                    <a:pt x="3334" y="21600"/>
                  </a:lnTo>
                  <a:lnTo>
                    <a:pt x="17748" y="6066"/>
                  </a:lnTo>
                  <a:lnTo>
                    <a:pt x="21600" y="6066"/>
                  </a:lnTo>
                  <a:lnTo>
                    <a:pt x="20437" y="3847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1" name="도형"/>
            <p:cNvSpPr/>
            <p:nvPr/>
          </p:nvSpPr>
          <p:spPr>
            <a:xfrm>
              <a:off x="46862" y="41529"/>
              <a:ext cx="39879" cy="2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27" y="0"/>
                  </a:moveTo>
                  <a:lnTo>
                    <a:pt x="0" y="0"/>
                  </a:lnTo>
                  <a:lnTo>
                    <a:pt x="1926" y="5490"/>
                  </a:lnTo>
                  <a:lnTo>
                    <a:pt x="4265" y="9787"/>
                  </a:lnTo>
                  <a:lnTo>
                    <a:pt x="10043" y="15991"/>
                  </a:lnTo>
                  <a:lnTo>
                    <a:pt x="13689" y="18975"/>
                  </a:lnTo>
                  <a:lnTo>
                    <a:pt x="18161" y="21600"/>
                  </a:lnTo>
                  <a:lnTo>
                    <a:pt x="21600" y="15156"/>
                  </a:lnTo>
                  <a:lnTo>
                    <a:pt x="16785" y="12888"/>
                  </a:lnTo>
                  <a:lnTo>
                    <a:pt x="12657" y="9666"/>
                  </a:lnTo>
                  <a:lnTo>
                    <a:pt x="9080" y="5609"/>
                  </a:lnTo>
                  <a:lnTo>
                    <a:pt x="5573" y="155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2" name="직사각형"/>
            <p:cNvSpPr/>
            <p:nvPr/>
          </p:nvSpPr>
          <p:spPr>
            <a:xfrm>
              <a:off x="12064" y="20574"/>
              <a:ext cx="6756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3" name="도형"/>
            <p:cNvSpPr/>
            <p:nvPr/>
          </p:nvSpPr>
          <p:spPr>
            <a:xfrm>
              <a:off x="139191" y="9525"/>
              <a:ext cx="60580" cy="91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11" y="0"/>
                  </a:moveTo>
                  <a:lnTo>
                    <a:pt x="543" y="0"/>
                  </a:lnTo>
                  <a:lnTo>
                    <a:pt x="272" y="60"/>
                  </a:lnTo>
                  <a:lnTo>
                    <a:pt x="0" y="241"/>
                  </a:lnTo>
                  <a:lnTo>
                    <a:pt x="0" y="21389"/>
                  </a:lnTo>
                  <a:lnTo>
                    <a:pt x="136" y="21450"/>
                  </a:lnTo>
                  <a:lnTo>
                    <a:pt x="272" y="21540"/>
                  </a:lnTo>
                  <a:lnTo>
                    <a:pt x="543" y="21600"/>
                  </a:lnTo>
                  <a:lnTo>
                    <a:pt x="21011" y="21600"/>
                  </a:lnTo>
                  <a:lnTo>
                    <a:pt x="21238" y="21540"/>
                  </a:lnTo>
                  <a:lnTo>
                    <a:pt x="21419" y="21450"/>
                  </a:lnTo>
                  <a:lnTo>
                    <a:pt x="21555" y="21389"/>
                  </a:lnTo>
                  <a:lnTo>
                    <a:pt x="21600" y="19614"/>
                  </a:lnTo>
                  <a:lnTo>
                    <a:pt x="3351" y="19614"/>
                  </a:lnTo>
                  <a:lnTo>
                    <a:pt x="3351" y="1986"/>
                  </a:lnTo>
                  <a:lnTo>
                    <a:pt x="21600" y="1986"/>
                  </a:lnTo>
                  <a:lnTo>
                    <a:pt x="21555" y="241"/>
                  </a:lnTo>
                  <a:lnTo>
                    <a:pt x="21419" y="150"/>
                  </a:lnTo>
                  <a:lnTo>
                    <a:pt x="21238" y="60"/>
                  </a:lnTo>
                  <a:lnTo>
                    <a:pt x="2101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4" name="도형"/>
            <p:cNvSpPr/>
            <p:nvPr/>
          </p:nvSpPr>
          <p:spPr>
            <a:xfrm>
              <a:off x="261365" y="4825"/>
              <a:ext cx="91568" cy="10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34" y="0"/>
                  </a:moveTo>
                  <a:lnTo>
                    <a:pt x="8778" y="0"/>
                  </a:lnTo>
                  <a:lnTo>
                    <a:pt x="7669" y="162"/>
                  </a:lnTo>
                  <a:lnTo>
                    <a:pt x="5632" y="864"/>
                  </a:lnTo>
                  <a:lnTo>
                    <a:pt x="4763" y="1350"/>
                  </a:lnTo>
                  <a:lnTo>
                    <a:pt x="4044" y="1971"/>
                  </a:lnTo>
                  <a:lnTo>
                    <a:pt x="3295" y="2565"/>
                  </a:lnTo>
                  <a:lnTo>
                    <a:pt x="2726" y="3294"/>
                  </a:lnTo>
                  <a:lnTo>
                    <a:pt x="2337" y="4158"/>
                  </a:lnTo>
                  <a:lnTo>
                    <a:pt x="1917" y="5022"/>
                  </a:lnTo>
                  <a:lnTo>
                    <a:pt x="1738" y="5940"/>
                  </a:lnTo>
                  <a:lnTo>
                    <a:pt x="1738" y="7830"/>
                  </a:lnTo>
                  <a:lnTo>
                    <a:pt x="3715" y="11583"/>
                  </a:lnTo>
                  <a:lnTo>
                    <a:pt x="4344" y="12204"/>
                  </a:lnTo>
                  <a:lnTo>
                    <a:pt x="9017" y="13797"/>
                  </a:lnTo>
                  <a:lnTo>
                    <a:pt x="9017" y="19845"/>
                  </a:lnTo>
                  <a:lnTo>
                    <a:pt x="0" y="19845"/>
                  </a:lnTo>
                  <a:lnTo>
                    <a:pt x="0" y="21600"/>
                  </a:lnTo>
                  <a:lnTo>
                    <a:pt x="10935" y="21546"/>
                  </a:lnTo>
                  <a:lnTo>
                    <a:pt x="12103" y="21519"/>
                  </a:lnTo>
                  <a:lnTo>
                    <a:pt x="13242" y="21465"/>
                  </a:lnTo>
                  <a:lnTo>
                    <a:pt x="14410" y="21438"/>
                  </a:lnTo>
                  <a:lnTo>
                    <a:pt x="16627" y="21276"/>
                  </a:lnTo>
                  <a:lnTo>
                    <a:pt x="17675" y="21222"/>
                  </a:lnTo>
                  <a:lnTo>
                    <a:pt x="18634" y="21141"/>
                  </a:lnTo>
                  <a:lnTo>
                    <a:pt x="20342" y="20979"/>
                  </a:lnTo>
                  <a:lnTo>
                    <a:pt x="21600" y="20790"/>
                  </a:lnTo>
                  <a:lnTo>
                    <a:pt x="21600" y="19737"/>
                  </a:lnTo>
                  <a:lnTo>
                    <a:pt x="11234" y="19737"/>
                  </a:lnTo>
                  <a:lnTo>
                    <a:pt x="11234" y="13770"/>
                  </a:lnTo>
                  <a:lnTo>
                    <a:pt x="13302" y="13581"/>
                  </a:lnTo>
                  <a:lnTo>
                    <a:pt x="15009" y="12852"/>
                  </a:lnTo>
                  <a:lnTo>
                    <a:pt x="15840" y="12069"/>
                  </a:lnTo>
                  <a:lnTo>
                    <a:pt x="8119" y="12069"/>
                  </a:lnTo>
                  <a:lnTo>
                    <a:pt x="6681" y="11583"/>
                  </a:lnTo>
                  <a:lnTo>
                    <a:pt x="5662" y="10584"/>
                  </a:lnTo>
                  <a:lnTo>
                    <a:pt x="4614" y="9585"/>
                  </a:lnTo>
                  <a:lnTo>
                    <a:pt x="4104" y="8370"/>
                  </a:lnTo>
                  <a:lnTo>
                    <a:pt x="4104" y="5454"/>
                  </a:lnTo>
                  <a:lnTo>
                    <a:pt x="4614" y="4239"/>
                  </a:lnTo>
                  <a:lnTo>
                    <a:pt x="5662" y="3267"/>
                  </a:lnTo>
                  <a:lnTo>
                    <a:pt x="6681" y="2295"/>
                  </a:lnTo>
                  <a:lnTo>
                    <a:pt x="8119" y="1809"/>
                  </a:lnTo>
                  <a:lnTo>
                    <a:pt x="15780" y="1809"/>
                  </a:lnTo>
                  <a:lnTo>
                    <a:pt x="15249" y="1350"/>
                  </a:lnTo>
                  <a:lnTo>
                    <a:pt x="14380" y="864"/>
                  </a:lnTo>
                  <a:lnTo>
                    <a:pt x="12343" y="162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5" name="직사각형"/>
            <p:cNvSpPr/>
            <p:nvPr/>
          </p:nvSpPr>
          <p:spPr>
            <a:xfrm>
              <a:off x="27050" y="0"/>
              <a:ext cx="37593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6" name="도형"/>
            <p:cNvSpPr/>
            <p:nvPr/>
          </p:nvSpPr>
          <p:spPr>
            <a:xfrm>
              <a:off x="357504" y="1143"/>
              <a:ext cx="29973" cy="13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7" y="21600"/>
                  </a:lnTo>
                  <a:lnTo>
                    <a:pt x="7047" y="10122"/>
                  </a:lnTo>
                  <a:lnTo>
                    <a:pt x="21600" y="10122"/>
                  </a:lnTo>
                  <a:lnTo>
                    <a:pt x="21600" y="8745"/>
                  </a:lnTo>
                  <a:lnTo>
                    <a:pt x="7047" y="8745"/>
                  </a:lnTo>
                  <a:lnTo>
                    <a:pt x="70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7" name="직사각형"/>
            <p:cNvSpPr/>
            <p:nvPr/>
          </p:nvSpPr>
          <p:spPr>
            <a:xfrm>
              <a:off x="227266" y="1143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8" name="직사각형"/>
            <p:cNvSpPr/>
            <p:nvPr/>
          </p:nvSpPr>
          <p:spPr>
            <a:xfrm>
              <a:off x="97598" y="1143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9" name="도형"/>
            <p:cNvSpPr/>
            <p:nvPr/>
          </p:nvSpPr>
          <p:spPr>
            <a:xfrm>
              <a:off x="190245" y="13335"/>
              <a:ext cx="162688" cy="8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22"/>
                  </a:moveTo>
                  <a:lnTo>
                    <a:pt x="21280" y="20852"/>
                  </a:lnTo>
                  <a:lnTo>
                    <a:pt x="20909" y="20982"/>
                  </a:lnTo>
                  <a:lnTo>
                    <a:pt x="19577" y="21275"/>
                  </a:lnTo>
                  <a:lnTo>
                    <a:pt x="19104" y="21340"/>
                  </a:lnTo>
                  <a:lnTo>
                    <a:pt x="18632" y="21437"/>
                  </a:lnTo>
                  <a:lnTo>
                    <a:pt x="18143" y="21502"/>
                  </a:lnTo>
                  <a:lnTo>
                    <a:pt x="16761" y="21600"/>
                  </a:lnTo>
                  <a:lnTo>
                    <a:pt x="21600" y="21600"/>
                  </a:lnTo>
                  <a:lnTo>
                    <a:pt x="21600" y="20722"/>
                  </a:lnTo>
                  <a:close/>
                  <a:moveTo>
                    <a:pt x="18324" y="0"/>
                  </a:moveTo>
                  <a:lnTo>
                    <a:pt x="16120" y="0"/>
                  </a:lnTo>
                  <a:lnTo>
                    <a:pt x="16946" y="586"/>
                  </a:lnTo>
                  <a:lnTo>
                    <a:pt x="17570" y="1789"/>
                  </a:lnTo>
                  <a:lnTo>
                    <a:pt x="18143" y="2928"/>
                  </a:lnTo>
                  <a:lnTo>
                    <a:pt x="18447" y="4392"/>
                  </a:lnTo>
                  <a:lnTo>
                    <a:pt x="18447" y="7905"/>
                  </a:lnTo>
                  <a:lnTo>
                    <a:pt x="18143" y="9369"/>
                  </a:lnTo>
                  <a:lnTo>
                    <a:pt x="17553" y="10572"/>
                  </a:lnTo>
                  <a:lnTo>
                    <a:pt x="16946" y="11776"/>
                  </a:lnTo>
                  <a:lnTo>
                    <a:pt x="16120" y="12361"/>
                  </a:lnTo>
                  <a:lnTo>
                    <a:pt x="18358" y="12361"/>
                  </a:lnTo>
                  <a:lnTo>
                    <a:pt x="19374" y="10312"/>
                  </a:lnTo>
                  <a:lnTo>
                    <a:pt x="19745" y="8425"/>
                  </a:lnTo>
                  <a:lnTo>
                    <a:pt x="19745" y="4977"/>
                  </a:lnTo>
                  <a:lnTo>
                    <a:pt x="18430" y="195"/>
                  </a:lnTo>
                  <a:lnTo>
                    <a:pt x="18324" y="0"/>
                  </a:lnTo>
                  <a:close/>
                  <a:moveTo>
                    <a:pt x="1265" y="1171"/>
                  </a:moveTo>
                  <a:lnTo>
                    <a:pt x="0" y="1171"/>
                  </a:lnTo>
                  <a:lnTo>
                    <a:pt x="0" y="20234"/>
                  </a:lnTo>
                  <a:lnTo>
                    <a:pt x="1265" y="20234"/>
                  </a:lnTo>
                  <a:lnTo>
                    <a:pt x="1265" y="1171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41" name="object 32"/>
          <p:cNvSpPr/>
          <p:nvPr/>
        </p:nvSpPr>
        <p:spPr>
          <a:xfrm>
            <a:off x="9432290" y="3300857"/>
            <a:ext cx="93601" cy="56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3148"/>
                </a:lnTo>
                <a:lnTo>
                  <a:pt x="20984" y="3293"/>
                </a:lnTo>
                <a:lnTo>
                  <a:pt x="20222" y="3438"/>
                </a:lnTo>
                <a:lnTo>
                  <a:pt x="19314" y="3632"/>
                </a:lnTo>
                <a:lnTo>
                  <a:pt x="18405" y="3826"/>
                </a:lnTo>
                <a:lnTo>
                  <a:pt x="17438" y="3971"/>
                </a:lnTo>
                <a:lnTo>
                  <a:pt x="16383" y="4068"/>
                </a:lnTo>
                <a:lnTo>
                  <a:pt x="15357" y="4213"/>
                </a:lnTo>
                <a:lnTo>
                  <a:pt x="14331" y="4358"/>
                </a:lnTo>
                <a:lnTo>
                  <a:pt x="12280" y="4552"/>
                </a:lnTo>
                <a:lnTo>
                  <a:pt x="11342" y="4601"/>
                </a:lnTo>
                <a:lnTo>
                  <a:pt x="10492" y="4601"/>
                </a:lnTo>
                <a:lnTo>
                  <a:pt x="10492" y="21600"/>
                </a:lnTo>
                <a:lnTo>
                  <a:pt x="8382" y="21600"/>
                </a:lnTo>
                <a:lnTo>
                  <a:pt x="8382" y="4649"/>
                </a:lnTo>
                <a:lnTo>
                  <a:pt x="0" y="4649"/>
                </a:lnTo>
                <a:lnTo>
                  <a:pt x="0" y="1501"/>
                </a:lnTo>
                <a:lnTo>
                  <a:pt x="2051" y="1501"/>
                </a:lnTo>
                <a:lnTo>
                  <a:pt x="3194" y="1549"/>
                </a:lnTo>
                <a:lnTo>
                  <a:pt x="5481" y="1549"/>
                </a:lnTo>
                <a:lnTo>
                  <a:pt x="6623" y="1501"/>
                </a:lnTo>
                <a:lnTo>
                  <a:pt x="8909" y="1501"/>
                </a:lnTo>
                <a:lnTo>
                  <a:pt x="10023" y="1453"/>
                </a:lnTo>
                <a:lnTo>
                  <a:pt x="11137" y="1404"/>
                </a:lnTo>
                <a:lnTo>
                  <a:pt x="12163" y="1356"/>
                </a:lnTo>
                <a:lnTo>
                  <a:pt x="13100" y="1211"/>
                </a:lnTo>
                <a:lnTo>
                  <a:pt x="13921" y="1162"/>
                </a:lnTo>
                <a:lnTo>
                  <a:pt x="14771" y="1114"/>
                </a:lnTo>
                <a:lnTo>
                  <a:pt x="15650" y="1017"/>
                </a:lnTo>
                <a:lnTo>
                  <a:pt x="16500" y="920"/>
                </a:lnTo>
                <a:lnTo>
                  <a:pt x="17291" y="823"/>
                </a:lnTo>
                <a:lnTo>
                  <a:pt x="18054" y="678"/>
                </a:lnTo>
                <a:lnTo>
                  <a:pt x="18786" y="581"/>
                </a:lnTo>
                <a:lnTo>
                  <a:pt x="19490" y="484"/>
                </a:lnTo>
                <a:lnTo>
                  <a:pt x="20076" y="339"/>
                </a:lnTo>
                <a:lnTo>
                  <a:pt x="20691" y="242"/>
                </a:lnTo>
                <a:lnTo>
                  <a:pt x="21189" y="96"/>
                </a:lnTo>
                <a:lnTo>
                  <a:pt x="216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2" name="object 33"/>
          <p:cNvSpPr/>
          <p:nvPr/>
        </p:nvSpPr>
        <p:spPr>
          <a:xfrm>
            <a:off x="9437243" y="3247008"/>
            <a:ext cx="81788" cy="4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" y="0"/>
                </a:moveTo>
                <a:lnTo>
                  <a:pt x="19722" y="0"/>
                </a:lnTo>
                <a:lnTo>
                  <a:pt x="19722" y="3982"/>
                </a:lnTo>
                <a:lnTo>
                  <a:pt x="12410" y="3982"/>
                </a:lnTo>
                <a:lnTo>
                  <a:pt x="12745" y="7120"/>
                </a:lnTo>
                <a:lnTo>
                  <a:pt x="21600" y="16593"/>
                </a:lnTo>
                <a:lnTo>
                  <a:pt x="19923" y="19850"/>
                </a:lnTo>
                <a:lnTo>
                  <a:pt x="11068" y="8929"/>
                </a:lnTo>
                <a:lnTo>
                  <a:pt x="10163" y="11946"/>
                </a:lnTo>
                <a:lnTo>
                  <a:pt x="2080" y="21600"/>
                </a:lnTo>
                <a:lnTo>
                  <a:pt x="0" y="18463"/>
                </a:lnTo>
                <a:lnTo>
                  <a:pt x="2025" y="17196"/>
                </a:lnTo>
                <a:lnTo>
                  <a:pt x="3823" y="15748"/>
                </a:lnTo>
                <a:lnTo>
                  <a:pt x="9693" y="3982"/>
                </a:lnTo>
                <a:lnTo>
                  <a:pt x="1878" y="3982"/>
                </a:lnTo>
                <a:lnTo>
                  <a:pt x="187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3" name="object 34"/>
          <p:cNvSpPr/>
          <p:nvPr/>
        </p:nvSpPr>
        <p:spPr>
          <a:xfrm>
            <a:off x="9580880" y="3242181"/>
            <a:ext cx="41657" cy="74423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4" name="object 35"/>
          <p:cNvSpPr/>
          <p:nvPr/>
        </p:nvSpPr>
        <p:spPr>
          <a:xfrm>
            <a:off x="9711055" y="3237609"/>
            <a:ext cx="50420" cy="48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8" y="0"/>
                </a:moveTo>
                <a:lnTo>
                  <a:pt x="7291" y="0"/>
                </a:lnTo>
                <a:lnTo>
                  <a:pt x="4679" y="1023"/>
                </a:lnTo>
                <a:lnTo>
                  <a:pt x="2829" y="3069"/>
                </a:lnTo>
                <a:lnTo>
                  <a:pt x="925" y="5115"/>
                </a:lnTo>
                <a:lnTo>
                  <a:pt x="0" y="7673"/>
                </a:lnTo>
                <a:lnTo>
                  <a:pt x="0" y="13813"/>
                </a:lnTo>
                <a:lnTo>
                  <a:pt x="925" y="16370"/>
                </a:lnTo>
                <a:lnTo>
                  <a:pt x="2829" y="18474"/>
                </a:lnTo>
                <a:lnTo>
                  <a:pt x="4679" y="20577"/>
                </a:lnTo>
                <a:lnTo>
                  <a:pt x="7291" y="21600"/>
                </a:lnTo>
                <a:lnTo>
                  <a:pt x="14092" y="21600"/>
                </a:lnTo>
                <a:lnTo>
                  <a:pt x="16758" y="20577"/>
                </a:lnTo>
                <a:lnTo>
                  <a:pt x="18716" y="18474"/>
                </a:lnTo>
                <a:lnTo>
                  <a:pt x="20621" y="16370"/>
                </a:lnTo>
                <a:lnTo>
                  <a:pt x="21600" y="13813"/>
                </a:lnTo>
                <a:lnTo>
                  <a:pt x="21600" y="7673"/>
                </a:lnTo>
                <a:lnTo>
                  <a:pt x="20621" y="5115"/>
                </a:lnTo>
                <a:lnTo>
                  <a:pt x="18716" y="3069"/>
                </a:lnTo>
                <a:lnTo>
                  <a:pt x="16758" y="1023"/>
                </a:lnTo>
                <a:lnTo>
                  <a:pt x="14092" y="0"/>
                </a:lnTo>
                <a:lnTo>
                  <a:pt x="1071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5" name="object 36"/>
          <p:cNvSpPr/>
          <p:nvPr/>
        </p:nvSpPr>
        <p:spPr>
          <a:xfrm>
            <a:off x="9571355" y="3233801"/>
            <a:ext cx="60707" cy="91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4" y="0"/>
                </a:moveTo>
                <a:lnTo>
                  <a:pt x="21013" y="0"/>
                </a:lnTo>
                <a:lnTo>
                  <a:pt x="21239" y="60"/>
                </a:lnTo>
                <a:lnTo>
                  <a:pt x="21420" y="150"/>
                </a:lnTo>
                <a:lnTo>
                  <a:pt x="21555" y="240"/>
                </a:lnTo>
                <a:lnTo>
                  <a:pt x="21600" y="421"/>
                </a:lnTo>
                <a:lnTo>
                  <a:pt x="21600" y="21179"/>
                </a:lnTo>
                <a:lnTo>
                  <a:pt x="21555" y="21389"/>
                </a:lnTo>
                <a:lnTo>
                  <a:pt x="21420" y="21449"/>
                </a:lnTo>
                <a:lnTo>
                  <a:pt x="21239" y="21540"/>
                </a:lnTo>
                <a:lnTo>
                  <a:pt x="21013" y="21600"/>
                </a:lnTo>
                <a:lnTo>
                  <a:pt x="587" y="21600"/>
                </a:lnTo>
                <a:lnTo>
                  <a:pt x="316" y="21540"/>
                </a:lnTo>
                <a:lnTo>
                  <a:pt x="181" y="21449"/>
                </a:lnTo>
                <a:lnTo>
                  <a:pt x="45" y="21389"/>
                </a:lnTo>
                <a:lnTo>
                  <a:pt x="0" y="21179"/>
                </a:lnTo>
                <a:lnTo>
                  <a:pt x="0" y="421"/>
                </a:lnTo>
                <a:lnTo>
                  <a:pt x="45" y="240"/>
                </a:lnTo>
                <a:lnTo>
                  <a:pt x="181" y="150"/>
                </a:lnTo>
                <a:lnTo>
                  <a:pt x="316" y="60"/>
                </a:lnTo>
                <a:lnTo>
                  <a:pt x="587" y="0"/>
                </a:lnTo>
                <a:lnTo>
                  <a:pt x="9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6" name="object 37"/>
          <p:cNvSpPr/>
          <p:nvPr/>
        </p:nvSpPr>
        <p:spPr>
          <a:xfrm>
            <a:off x="9693656" y="3229100"/>
            <a:ext cx="91568" cy="10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36" y="0"/>
                </a:moveTo>
                <a:lnTo>
                  <a:pt x="11234" y="0"/>
                </a:lnTo>
                <a:lnTo>
                  <a:pt x="12343" y="162"/>
                </a:lnTo>
                <a:lnTo>
                  <a:pt x="13361" y="513"/>
                </a:lnTo>
                <a:lnTo>
                  <a:pt x="14380" y="864"/>
                </a:lnTo>
                <a:lnTo>
                  <a:pt x="15249" y="1350"/>
                </a:lnTo>
                <a:lnTo>
                  <a:pt x="15968" y="1971"/>
                </a:lnTo>
                <a:lnTo>
                  <a:pt x="16717" y="2565"/>
                </a:lnTo>
                <a:lnTo>
                  <a:pt x="17286" y="3294"/>
                </a:lnTo>
                <a:lnTo>
                  <a:pt x="17705" y="4158"/>
                </a:lnTo>
                <a:lnTo>
                  <a:pt x="18095" y="5022"/>
                </a:lnTo>
                <a:lnTo>
                  <a:pt x="18305" y="5940"/>
                </a:lnTo>
                <a:lnTo>
                  <a:pt x="18305" y="8802"/>
                </a:lnTo>
                <a:lnTo>
                  <a:pt x="11234" y="13770"/>
                </a:lnTo>
                <a:lnTo>
                  <a:pt x="11234" y="19737"/>
                </a:lnTo>
                <a:lnTo>
                  <a:pt x="13002" y="19737"/>
                </a:lnTo>
                <a:lnTo>
                  <a:pt x="13781" y="19710"/>
                </a:lnTo>
                <a:lnTo>
                  <a:pt x="14619" y="19683"/>
                </a:lnTo>
                <a:lnTo>
                  <a:pt x="15459" y="19656"/>
                </a:lnTo>
                <a:lnTo>
                  <a:pt x="16327" y="19602"/>
                </a:lnTo>
                <a:lnTo>
                  <a:pt x="17166" y="19521"/>
                </a:lnTo>
                <a:lnTo>
                  <a:pt x="18005" y="19467"/>
                </a:lnTo>
                <a:lnTo>
                  <a:pt x="18814" y="19386"/>
                </a:lnTo>
                <a:lnTo>
                  <a:pt x="19593" y="19305"/>
                </a:lnTo>
                <a:lnTo>
                  <a:pt x="20372" y="19224"/>
                </a:lnTo>
                <a:lnTo>
                  <a:pt x="21031" y="19116"/>
                </a:lnTo>
                <a:lnTo>
                  <a:pt x="21600" y="19008"/>
                </a:lnTo>
                <a:lnTo>
                  <a:pt x="21600" y="20790"/>
                </a:lnTo>
                <a:lnTo>
                  <a:pt x="16627" y="21276"/>
                </a:lnTo>
                <a:lnTo>
                  <a:pt x="15548" y="21357"/>
                </a:lnTo>
                <a:lnTo>
                  <a:pt x="14410" y="21438"/>
                </a:lnTo>
                <a:lnTo>
                  <a:pt x="13242" y="21465"/>
                </a:lnTo>
                <a:lnTo>
                  <a:pt x="12103" y="21519"/>
                </a:lnTo>
                <a:lnTo>
                  <a:pt x="10935" y="21546"/>
                </a:lnTo>
                <a:lnTo>
                  <a:pt x="9796" y="21546"/>
                </a:lnTo>
                <a:lnTo>
                  <a:pt x="0" y="21600"/>
                </a:lnTo>
                <a:lnTo>
                  <a:pt x="0" y="19845"/>
                </a:lnTo>
                <a:lnTo>
                  <a:pt x="9017" y="19845"/>
                </a:lnTo>
                <a:lnTo>
                  <a:pt x="9017" y="13797"/>
                </a:lnTo>
                <a:lnTo>
                  <a:pt x="3715" y="11583"/>
                </a:lnTo>
                <a:lnTo>
                  <a:pt x="3085" y="10989"/>
                </a:lnTo>
                <a:lnTo>
                  <a:pt x="2606" y="10287"/>
                </a:lnTo>
                <a:lnTo>
                  <a:pt x="2247" y="9477"/>
                </a:lnTo>
                <a:lnTo>
                  <a:pt x="1917" y="8694"/>
                </a:lnTo>
                <a:lnTo>
                  <a:pt x="1738" y="7830"/>
                </a:lnTo>
                <a:lnTo>
                  <a:pt x="1738" y="5940"/>
                </a:lnTo>
                <a:lnTo>
                  <a:pt x="1917" y="5022"/>
                </a:lnTo>
                <a:lnTo>
                  <a:pt x="2337" y="4158"/>
                </a:lnTo>
                <a:lnTo>
                  <a:pt x="2726" y="3294"/>
                </a:lnTo>
                <a:lnTo>
                  <a:pt x="3295" y="2565"/>
                </a:lnTo>
                <a:lnTo>
                  <a:pt x="4044" y="1971"/>
                </a:lnTo>
                <a:lnTo>
                  <a:pt x="4763" y="1350"/>
                </a:lnTo>
                <a:lnTo>
                  <a:pt x="5632" y="864"/>
                </a:lnTo>
                <a:lnTo>
                  <a:pt x="6651" y="513"/>
                </a:lnTo>
                <a:lnTo>
                  <a:pt x="7669" y="162"/>
                </a:lnTo>
                <a:lnTo>
                  <a:pt x="8778" y="0"/>
                </a:lnTo>
                <a:lnTo>
                  <a:pt x="1003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7" name="object 38"/>
          <p:cNvSpPr/>
          <p:nvPr/>
        </p:nvSpPr>
        <p:spPr>
          <a:xfrm>
            <a:off x="9459341" y="3224276"/>
            <a:ext cx="37592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8" name="object 39"/>
          <p:cNvSpPr/>
          <p:nvPr/>
        </p:nvSpPr>
        <p:spPr>
          <a:xfrm>
            <a:off x="9789793" y="3225419"/>
            <a:ext cx="29974" cy="13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047" y="0"/>
                </a:lnTo>
                <a:lnTo>
                  <a:pt x="7047" y="8745"/>
                </a:lnTo>
                <a:lnTo>
                  <a:pt x="21600" y="8745"/>
                </a:lnTo>
                <a:lnTo>
                  <a:pt x="21600" y="10122"/>
                </a:lnTo>
                <a:lnTo>
                  <a:pt x="7047" y="10122"/>
                </a:lnTo>
                <a:lnTo>
                  <a:pt x="7047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9" name="object 40"/>
          <p:cNvSpPr/>
          <p:nvPr/>
        </p:nvSpPr>
        <p:spPr>
          <a:xfrm>
            <a:off x="9665906" y="322084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50" name="object 41"/>
          <p:cNvSpPr/>
          <p:nvPr/>
        </p:nvSpPr>
        <p:spPr>
          <a:xfrm>
            <a:off x="9536238" y="322084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65" name="object 42"/>
          <p:cNvGrpSpPr/>
          <p:nvPr/>
        </p:nvGrpSpPr>
        <p:grpSpPr>
          <a:xfrm>
            <a:off x="9871329" y="3224528"/>
            <a:ext cx="388494" cy="138813"/>
            <a:chOff x="0" y="0"/>
            <a:chExt cx="388493" cy="138811"/>
          </a:xfrm>
        </p:grpSpPr>
        <p:sp>
          <p:nvSpPr>
            <p:cNvPr id="2551" name="도형"/>
            <p:cNvSpPr/>
            <p:nvPr/>
          </p:nvSpPr>
          <p:spPr>
            <a:xfrm>
              <a:off x="145796" y="85471"/>
              <a:ext cx="83986" cy="53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79" y="0"/>
                  </a:moveTo>
                  <a:lnTo>
                    <a:pt x="1078" y="5143"/>
                  </a:lnTo>
                  <a:lnTo>
                    <a:pt x="0" y="7714"/>
                  </a:lnTo>
                  <a:lnTo>
                    <a:pt x="0" y="13886"/>
                  </a:lnTo>
                  <a:lnTo>
                    <a:pt x="9586" y="21407"/>
                  </a:lnTo>
                  <a:lnTo>
                    <a:pt x="12379" y="21600"/>
                  </a:lnTo>
                  <a:lnTo>
                    <a:pt x="15172" y="21407"/>
                  </a:lnTo>
                  <a:lnTo>
                    <a:pt x="17622" y="20829"/>
                  </a:lnTo>
                  <a:lnTo>
                    <a:pt x="19728" y="19864"/>
                  </a:lnTo>
                  <a:lnTo>
                    <a:pt x="21492" y="18514"/>
                  </a:lnTo>
                  <a:lnTo>
                    <a:pt x="21600" y="18411"/>
                  </a:lnTo>
                  <a:lnTo>
                    <a:pt x="12379" y="18411"/>
                  </a:lnTo>
                  <a:lnTo>
                    <a:pt x="10302" y="18287"/>
                  </a:lnTo>
                  <a:lnTo>
                    <a:pt x="2580" y="13269"/>
                  </a:lnTo>
                  <a:lnTo>
                    <a:pt x="2580" y="8331"/>
                  </a:lnTo>
                  <a:lnTo>
                    <a:pt x="12379" y="3189"/>
                  </a:lnTo>
                  <a:lnTo>
                    <a:pt x="21600" y="3189"/>
                  </a:lnTo>
                  <a:lnTo>
                    <a:pt x="21492" y="3086"/>
                  </a:lnTo>
                  <a:lnTo>
                    <a:pt x="19710" y="1736"/>
                  </a:lnTo>
                  <a:lnTo>
                    <a:pt x="17597" y="771"/>
                  </a:lnTo>
                  <a:lnTo>
                    <a:pt x="15154" y="193"/>
                  </a:lnTo>
                  <a:lnTo>
                    <a:pt x="1237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2" name="도형"/>
            <p:cNvSpPr/>
            <p:nvPr/>
          </p:nvSpPr>
          <p:spPr>
            <a:xfrm>
              <a:off x="193928" y="93345"/>
              <a:ext cx="48008" cy="3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31" y="0"/>
                  </a:moveTo>
                  <a:lnTo>
                    <a:pt x="0" y="0"/>
                  </a:lnTo>
                  <a:lnTo>
                    <a:pt x="3534" y="176"/>
                  </a:lnTo>
                  <a:lnTo>
                    <a:pt x="6757" y="702"/>
                  </a:lnTo>
                  <a:lnTo>
                    <a:pt x="9659" y="1570"/>
                  </a:lnTo>
                  <a:lnTo>
                    <a:pt x="12228" y="2773"/>
                  </a:lnTo>
                  <a:lnTo>
                    <a:pt x="15429" y="4597"/>
                  </a:lnTo>
                  <a:lnTo>
                    <a:pt x="17085" y="7297"/>
                  </a:lnTo>
                  <a:lnTo>
                    <a:pt x="17085" y="14303"/>
                  </a:lnTo>
                  <a:lnTo>
                    <a:pt x="0" y="21600"/>
                  </a:lnTo>
                  <a:lnTo>
                    <a:pt x="16131" y="21600"/>
                  </a:lnTo>
                  <a:lnTo>
                    <a:pt x="19714" y="18827"/>
                  </a:lnTo>
                  <a:lnTo>
                    <a:pt x="21600" y="15178"/>
                  </a:lnTo>
                  <a:lnTo>
                    <a:pt x="21600" y="6422"/>
                  </a:lnTo>
                  <a:lnTo>
                    <a:pt x="19714" y="2773"/>
                  </a:lnTo>
                  <a:lnTo>
                    <a:pt x="1613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3" name="도형"/>
            <p:cNvSpPr/>
            <p:nvPr/>
          </p:nvSpPr>
          <p:spPr>
            <a:xfrm>
              <a:off x="27050" y="89154"/>
              <a:ext cx="90552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lnTo>
                    <a:pt x="0" y="0"/>
                  </a:lnTo>
                  <a:lnTo>
                    <a:pt x="30" y="21103"/>
                  </a:lnTo>
                  <a:lnTo>
                    <a:pt x="152" y="21290"/>
                  </a:lnTo>
                  <a:lnTo>
                    <a:pt x="243" y="21476"/>
                  </a:lnTo>
                  <a:lnTo>
                    <a:pt x="424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33" y="17566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4" name="도형"/>
            <p:cNvSpPr/>
            <p:nvPr/>
          </p:nvSpPr>
          <p:spPr>
            <a:xfrm>
              <a:off x="73151" y="889"/>
              <a:ext cx="40261" cy="10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53" y="0"/>
                  </a:lnTo>
                  <a:lnTo>
                    <a:pt x="16353" y="6873"/>
                  </a:lnTo>
                  <a:lnTo>
                    <a:pt x="0" y="6873"/>
                  </a:lnTo>
                  <a:lnTo>
                    <a:pt x="0" y="8673"/>
                  </a:lnTo>
                  <a:lnTo>
                    <a:pt x="16353" y="8673"/>
                  </a:lnTo>
                  <a:lnTo>
                    <a:pt x="16353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5" name="도형"/>
            <p:cNvSpPr/>
            <p:nvPr/>
          </p:nvSpPr>
          <p:spPr>
            <a:xfrm>
              <a:off x="0" y="15494"/>
              <a:ext cx="53341" cy="67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0"/>
                  </a:moveTo>
                  <a:lnTo>
                    <a:pt x="15531" y="0"/>
                  </a:lnTo>
                  <a:lnTo>
                    <a:pt x="15531" y="2082"/>
                  </a:lnTo>
                  <a:lnTo>
                    <a:pt x="15301" y="4754"/>
                  </a:lnTo>
                  <a:lnTo>
                    <a:pt x="7136" y="16266"/>
                  </a:lnTo>
                  <a:lnTo>
                    <a:pt x="0" y="19518"/>
                  </a:lnTo>
                  <a:lnTo>
                    <a:pt x="3549" y="21600"/>
                  </a:lnTo>
                  <a:lnTo>
                    <a:pt x="15146" y="13495"/>
                  </a:lnTo>
                  <a:lnTo>
                    <a:pt x="17537" y="9350"/>
                  </a:lnTo>
                  <a:lnTo>
                    <a:pt x="21600" y="9350"/>
                  </a:lnTo>
                  <a:lnTo>
                    <a:pt x="21240" y="8860"/>
                  </a:lnTo>
                  <a:lnTo>
                    <a:pt x="20520" y="7227"/>
                  </a:lnTo>
                  <a:lnTo>
                    <a:pt x="19800" y="5635"/>
                  </a:lnTo>
                  <a:lnTo>
                    <a:pt x="19440" y="3879"/>
                  </a:lnTo>
                  <a:lnTo>
                    <a:pt x="1944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6" name="도형"/>
            <p:cNvSpPr/>
            <p:nvPr/>
          </p:nvSpPr>
          <p:spPr>
            <a:xfrm>
              <a:off x="43306" y="44577"/>
              <a:ext cx="42293" cy="3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25" y="0"/>
                  </a:moveTo>
                  <a:lnTo>
                    <a:pt x="0" y="0"/>
                  </a:lnTo>
                  <a:lnTo>
                    <a:pt x="1882" y="5034"/>
                  </a:lnTo>
                  <a:lnTo>
                    <a:pt x="4281" y="9257"/>
                  </a:lnTo>
                  <a:lnTo>
                    <a:pt x="7200" y="12668"/>
                  </a:lnTo>
                  <a:lnTo>
                    <a:pt x="10054" y="16078"/>
                  </a:lnTo>
                  <a:lnTo>
                    <a:pt x="13621" y="19002"/>
                  </a:lnTo>
                  <a:lnTo>
                    <a:pt x="17837" y="21600"/>
                  </a:lnTo>
                  <a:lnTo>
                    <a:pt x="21600" y="16890"/>
                  </a:lnTo>
                  <a:lnTo>
                    <a:pt x="18746" y="15591"/>
                  </a:lnTo>
                  <a:lnTo>
                    <a:pt x="16086" y="13886"/>
                  </a:lnTo>
                  <a:lnTo>
                    <a:pt x="13751" y="11856"/>
                  </a:lnTo>
                  <a:lnTo>
                    <a:pt x="11416" y="9744"/>
                  </a:lnTo>
                  <a:lnTo>
                    <a:pt x="9406" y="7308"/>
                  </a:lnTo>
                  <a:lnTo>
                    <a:pt x="6033" y="1949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7" name="직사각형"/>
            <p:cNvSpPr/>
            <p:nvPr/>
          </p:nvSpPr>
          <p:spPr>
            <a:xfrm>
              <a:off x="9651" y="5143"/>
              <a:ext cx="6655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8" name="도형"/>
            <p:cNvSpPr/>
            <p:nvPr/>
          </p:nvSpPr>
          <p:spPr>
            <a:xfrm>
              <a:off x="281686" y="79883"/>
              <a:ext cx="92838" cy="5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8" y="0"/>
                  </a:moveTo>
                  <a:lnTo>
                    <a:pt x="0" y="0"/>
                  </a:lnTo>
                  <a:lnTo>
                    <a:pt x="0" y="3064"/>
                  </a:lnTo>
                  <a:lnTo>
                    <a:pt x="18586" y="3064"/>
                  </a:lnTo>
                  <a:lnTo>
                    <a:pt x="18586" y="9142"/>
                  </a:lnTo>
                  <a:lnTo>
                    <a:pt x="414" y="9142"/>
                  </a:lnTo>
                  <a:lnTo>
                    <a:pt x="236" y="9242"/>
                  </a:lnTo>
                  <a:lnTo>
                    <a:pt x="148" y="9393"/>
                  </a:lnTo>
                  <a:lnTo>
                    <a:pt x="59" y="9594"/>
                  </a:lnTo>
                  <a:lnTo>
                    <a:pt x="0" y="9896"/>
                  </a:lnTo>
                  <a:lnTo>
                    <a:pt x="0" y="20897"/>
                  </a:lnTo>
                  <a:lnTo>
                    <a:pt x="59" y="21198"/>
                  </a:lnTo>
                  <a:lnTo>
                    <a:pt x="148" y="21399"/>
                  </a:lnTo>
                  <a:lnTo>
                    <a:pt x="236" y="21550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8586"/>
                  </a:lnTo>
                  <a:lnTo>
                    <a:pt x="2275" y="18586"/>
                  </a:lnTo>
                  <a:lnTo>
                    <a:pt x="2275" y="12156"/>
                  </a:lnTo>
                  <a:lnTo>
                    <a:pt x="20448" y="12156"/>
                  </a:lnTo>
                  <a:lnTo>
                    <a:pt x="20625" y="12055"/>
                  </a:lnTo>
                  <a:lnTo>
                    <a:pt x="20714" y="11905"/>
                  </a:lnTo>
                  <a:lnTo>
                    <a:pt x="20832" y="11754"/>
                  </a:lnTo>
                  <a:lnTo>
                    <a:pt x="20891" y="11453"/>
                  </a:lnTo>
                  <a:lnTo>
                    <a:pt x="20891" y="703"/>
                  </a:lnTo>
                  <a:lnTo>
                    <a:pt x="20832" y="452"/>
                  </a:lnTo>
                  <a:lnTo>
                    <a:pt x="20714" y="251"/>
                  </a:lnTo>
                  <a:lnTo>
                    <a:pt x="20625" y="5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9" name="직사각형"/>
            <p:cNvSpPr/>
            <p:nvPr/>
          </p:nvSpPr>
          <p:spPr>
            <a:xfrm>
              <a:off x="264414" y="56578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0" name="직사각형"/>
            <p:cNvSpPr/>
            <p:nvPr/>
          </p:nvSpPr>
          <p:spPr>
            <a:xfrm>
              <a:off x="131825" y="61086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1" name="직사각형"/>
            <p:cNvSpPr/>
            <p:nvPr/>
          </p:nvSpPr>
          <p:spPr>
            <a:xfrm>
              <a:off x="179450" y="32258"/>
              <a:ext cx="12701" cy="3111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2" name="도형"/>
            <p:cNvSpPr/>
            <p:nvPr/>
          </p:nvSpPr>
          <p:spPr>
            <a:xfrm>
              <a:off x="146939" y="5207"/>
              <a:ext cx="93854" cy="48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91" y="0"/>
                  </a:moveTo>
                  <a:lnTo>
                    <a:pt x="0" y="0"/>
                  </a:lnTo>
                  <a:lnTo>
                    <a:pt x="0" y="3581"/>
                  </a:lnTo>
                  <a:lnTo>
                    <a:pt x="19408" y="3581"/>
                  </a:lnTo>
                  <a:lnTo>
                    <a:pt x="19320" y="6707"/>
                  </a:lnTo>
                  <a:lnTo>
                    <a:pt x="19174" y="9720"/>
                  </a:lnTo>
                  <a:lnTo>
                    <a:pt x="18969" y="12618"/>
                  </a:lnTo>
                  <a:lnTo>
                    <a:pt x="18794" y="15461"/>
                  </a:lnTo>
                  <a:lnTo>
                    <a:pt x="18531" y="18474"/>
                  </a:lnTo>
                  <a:lnTo>
                    <a:pt x="18209" y="21600"/>
                  </a:lnTo>
                  <a:lnTo>
                    <a:pt x="20343" y="21600"/>
                  </a:lnTo>
                  <a:lnTo>
                    <a:pt x="21600" y="1250"/>
                  </a:lnTo>
                  <a:lnTo>
                    <a:pt x="21571" y="568"/>
                  </a:lnTo>
                  <a:lnTo>
                    <a:pt x="21337" y="114"/>
                  </a:lnTo>
                  <a:lnTo>
                    <a:pt x="2119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3" name="도형"/>
            <p:cNvSpPr/>
            <p:nvPr/>
          </p:nvSpPr>
          <p:spPr>
            <a:xfrm>
              <a:off x="279653" y="0"/>
              <a:ext cx="82425" cy="48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45" y="0"/>
                  </a:moveTo>
                  <a:lnTo>
                    <a:pt x="10384" y="0"/>
                  </a:lnTo>
                  <a:lnTo>
                    <a:pt x="8720" y="229"/>
                  </a:lnTo>
                  <a:lnTo>
                    <a:pt x="7222" y="800"/>
                  </a:lnTo>
                  <a:lnTo>
                    <a:pt x="5725" y="1314"/>
                  </a:lnTo>
                  <a:lnTo>
                    <a:pt x="4427" y="2000"/>
                  </a:lnTo>
                  <a:lnTo>
                    <a:pt x="3361" y="2914"/>
                  </a:lnTo>
                  <a:lnTo>
                    <a:pt x="2263" y="3829"/>
                  </a:lnTo>
                  <a:lnTo>
                    <a:pt x="1431" y="4971"/>
                  </a:lnTo>
                  <a:lnTo>
                    <a:pt x="300" y="7600"/>
                  </a:lnTo>
                  <a:lnTo>
                    <a:pt x="0" y="9086"/>
                  </a:lnTo>
                  <a:lnTo>
                    <a:pt x="0" y="14114"/>
                  </a:lnTo>
                  <a:lnTo>
                    <a:pt x="9614" y="21418"/>
                  </a:lnTo>
                  <a:lnTo>
                    <a:pt x="12248" y="21600"/>
                  </a:lnTo>
                  <a:lnTo>
                    <a:pt x="14045" y="21600"/>
                  </a:lnTo>
                  <a:lnTo>
                    <a:pt x="15709" y="21371"/>
                  </a:lnTo>
                  <a:lnTo>
                    <a:pt x="17207" y="20857"/>
                  </a:lnTo>
                  <a:lnTo>
                    <a:pt x="18704" y="20400"/>
                  </a:lnTo>
                  <a:lnTo>
                    <a:pt x="20002" y="19657"/>
                  </a:lnTo>
                  <a:lnTo>
                    <a:pt x="21067" y="18686"/>
                  </a:lnTo>
                  <a:lnTo>
                    <a:pt x="21467" y="18343"/>
                  </a:lnTo>
                  <a:lnTo>
                    <a:pt x="10817" y="18343"/>
                  </a:lnTo>
                  <a:lnTo>
                    <a:pt x="9519" y="18171"/>
                  </a:lnTo>
                  <a:lnTo>
                    <a:pt x="7156" y="17371"/>
                  </a:lnTo>
                  <a:lnTo>
                    <a:pt x="6124" y="16857"/>
                  </a:lnTo>
                  <a:lnTo>
                    <a:pt x="5292" y="16171"/>
                  </a:lnTo>
                  <a:lnTo>
                    <a:pt x="4393" y="15486"/>
                  </a:lnTo>
                  <a:lnTo>
                    <a:pt x="3728" y="14686"/>
                  </a:lnTo>
                  <a:lnTo>
                    <a:pt x="2796" y="12857"/>
                  </a:lnTo>
                  <a:lnTo>
                    <a:pt x="2563" y="11886"/>
                  </a:lnTo>
                  <a:lnTo>
                    <a:pt x="2563" y="9714"/>
                  </a:lnTo>
                  <a:lnTo>
                    <a:pt x="2796" y="8743"/>
                  </a:lnTo>
                  <a:lnTo>
                    <a:pt x="3728" y="6914"/>
                  </a:lnTo>
                  <a:lnTo>
                    <a:pt x="4393" y="6114"/>
                  </a:lnTo>
                  <a:lnTo>
                    <a:pt x="5292" y="5486"/>
                  </a:lnTo>
                  <a:lnTo>
                    <a:pt x="6124" y="4857"/>
                  </a:lnTo>
                  <a:lnTo>
                    <a:pt x="7156" y="4343"/>
                  </a:lnTo>
                  <a:lnTo>
                    <a:pt x="9519" y="3543"/>
                  </a:lnTo>
                  <a:lnTo>
                    <a:pt x="10817" y="3371"/>
                  </a:lnTo>
                  <a:lnTo>
                    <a:pt x="21600" y="3371"/>
                  </a:lnTo>
                  <a:lnTo>
                    <a:pt x="20002" y="2000"/>
                  </a:lnTo>
                  <a:lnTo>
                    <a:pt x="18704" y="1314"/>
                  </a:lnTo>
                  <a:lnTo>
                    <a:pt x="17207" y="800"/>
                  </a:lnTo>
                  <a:lnTo>
                    <a:pt x="15709" y="229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4" name="도형"/>
            <p:cNvSpPr/>
            <p:nvPr/>
          </p:nvSpPr>
          <p:spPr>
            <a:xfrm>
              <a:off x="331597" y="7493"/>
              <a:ext cx="41403" cy="3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02" y="0"/>
                  </a:moveTo>
                  <a:lnTo>
                    <a:pt x="0" y="0"/>
                  </a:lnTo>
                  <a:lnTo>
                    <a:pt x="2584" y="247"/>
                  </a:lnTo>
                  <a:lnTo>
                    <a:pt x="7288" y="1402"/>
                  </a:lnTo>
                  <a:lnTo>
                    <a:pt x="9342" y="2144"/>
                  </a:lnTo>
                  <a:lnTo>
                    <a:pt x="10998" y="3050"/>
                  </a:lnTo>
                  <a:lnTo>
                    <a:pt x="12721" y="3957"/>
                  </a:lnTo>
                  <a:lnTo>
                    <a:pt x="14047" y="5111"/>
                  </a:lnTo>
                  <a:lnTo>
                    <a:pt x="16034" y="7750"/>
                  </a:lnTo>
                  <a:lnTo>
                    <a:pt x="16498" y="9151"/>
                  </a:lnTo>
                  <a:lnTo>
                    <a:pt x="16498" y="12284"/>
                  </a:lnTo>
                  <a:lnTo>
                    <a:pt x="16034" y="13685"/>
                  </a:lnTo>
                  <a:lnTo>
                    <a:pt x="14047" y="16324"/>
                  </a:lnTo>
                  <a:lnTo>
                    <a:pt x="12721" y="17478"/>
                  </a:lnTo>
                  <a:lnTo>
                    <a:pt x="10998" y="18467"/>
                  </a:lnTo>
                  <a:lnTo>
                    <a:pt x="9342" y="19456"/>
                  </a:lnTo>
                  <a:lnTo>
                    <a:pt x="7288" y="20198"/>
                  </a:lnTo>
                  <a:lnTo>
                    <a:pt x="2584" y="21353"/>
                  </a:lnTo>
                  <a:lnTo>
                    <a:pt x="0" y="21600"/>
                  </a:lnTo>
                  <a:lnTo>
                    <a:pt x="15637" y="21600"/>
                  </a:lnTo>
                  <a:lnTo>
                    <a:pt x="16962" y="20776"/>
                  </a:lnTo>
                  <a:lnTo>
                    <a:pt x="18618" y="19209"/>
                  </a:lnTo>
                  <a:lnTo>
                    <a:pt x="21003" y="15251"/>
                  </a:lnTo>
                  <a:lnTo>
                    <a:pt x="21600" y="13108"/>
                  </a:lnTo>
                  <a:lnTo>
                    <a:pt x="21600" y="8244"/>
                  </a:lnTo>
                  <a:lnTo>
                    <a:pt x="21003" y="6101"/>
                  </a:lnTo>
                  <a:lnTo>
                    <a:pt x="18618" y="2308"/>
                  </a:lnTo>
                  <a:lnTo>
                    <a:pt x="16962" y="6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66" name="object 43"/>
          <p:cNvSpPr/>
          <p:nvPr/>
        </p:nvSpPr>
        <p:spPr>
          <a:xfrm>
            <a:off x="9866755" y="3219956"/>
            <a:ext cx="397638" cy="1479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78" name="object 44"/>
          <p:cNvGrpSpPr/>
          <p:nvPr/>
        </p:nvGrpSpPr>
        <p:grpSpPr>
          <a:xfrm>
            <a:off x="10315319" y="3225419"/>
            <a:ext cx="381509" cy="132462"/>
            <a:chOff x="0" y="0"/>
            <a:chExt cx="381508" cy="132460"/>
          </a:xfrm>
        </p:grpSpPr>
        <p:sp>
          <p:nvSpPr>
            <p:cNvPr id="2567" name="직사각형"/>
            <p:cNvSpPr/>
            <p:nvPr/>
          </p:nvSpPr>
          <p:spPr>
            <a:xfrm>
              <a:off x="132587" y="105092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8" name="도형"/>
            <p:cNvSpPr/>
            <p:nvPr/>
          </p:nvSpPr>
          <p:spPr>
            <a:xfrm>
              <a:off x="291719" y="88900"/>
              <a:ext cx="89790" cy="4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3" y="0"/>
                  </a:moveTo>
                  <a:lnTo>
                    <a:pt x="0" y="0"/>
                  </a:lnTo>
                  <a:lnTo>
                    <a:pt x="31" y="21096"/>
                  </a:lnTo>
                  <a:lnTo>
                    <a:pt x="153" y="21285"/>
                  </a:lnTo>
                  <a:lnTo>
                    <a:pt x="244" y="21474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507"/>
                  </a:lnTo>
                  <a:lnTo>
                    <a:pt x="2353" y="17507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9" name="직사각형"/>
            <p:cNvSpPr/>
            <p:nvPr/>
          </p:nvSpPr>
          <p:spPr>
            <a:xfrm>
              <a:off x="366712" y="55498"/>
              <a:ext cx="12701" cy="44959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0" name="도형"/>
            <p:cNvSpPr/>
            <p:nvPr/>
          </p:nvSpPr>
          <p:spPr>
            <a:xfrm>
              <a:off x="276732" y="6730"/>
              <a:ext cx="60072" cy="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20" y="42"/>
                  </a:lnTo>
                  <a:lnTo>
                    <a:pt x="183" y="211"/>
                  </a:lnTo>
                  <a:lnTo>
                    <a:pt x="91" y="338"/>
                  </a:lnTo>
                  <a:lnTo>
                    <a:pt x="0" y="592"/>
                  </a:lnTo>
                  <a:lnTo>
                    <a:pt x="0" y="21050"/>
                  </a:lnTo>
                  <a:lnTo>
                    <a:pt x="91" y="21304"/>
                  </a:lnTo>
                  <a:lnTo>
                    <a:pt x="183" y="21431"/>
                  </a:lnTo>
                  <a:lnTo>
                    <a:pt x="320" y="2155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58"/>
                  </a:lnTo>
                  <a:lnTo>
                    <a:pt x="21509" y="21304"/>
                  </a:lnTo>
                  <a:lnTo>
                    <a:pt x="21600" y="21050"/>
                  </a:lnTo>
                  <a:lnTo>
                    <a:pt x="21600" y="18979"/>
                  </a:lnTo>
                  <a:lnTo>
                    <a:pt x="3288" y="18979"/>
                  </a:lnTo>
                  <a:lnTo>
                    <a:pt x="3288" y="2621"/>
                  </a:lnTo>
                  <a:lnTo>
                    <a:pt x="21600" y="2621"/>
                  </a:lnTo>
                  <a:lnTo>
                    <a:pt x="21600" y="592"/>
                  </a:lnTo>
                  <a:lnTo>
                    <a:pt x="21509" y="338"/>
                  </a:lnTo>
                  <a:lnTo>
                    <a:pt x="21372" y="211"/>
                  </a:lnTo>
                  <a:lnTo>
                    <a:pt x="21235" y="4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1" name="도형"/>
            <p:cNvSpPr/>
            <p:nvPr/>
          </p:nvSpPr>
          <p:spPr>
            <a:xfrm>
              <a:off x="327786" y="14604"/>
              <a:ext cx="50166" cy="4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3883" y="21600"/>
                  </a:lnTo>
                  <a:lnTo>
                    <a:pt x="3883" y="17972"/>
                  </a:lnTo>
                  <a:lnTo>
                    <a:pt x="21600" y="17972"/>
                  </a:lnTo>
                  <a:lnTo>
                    <a:pt x="21600" y="14400"/>
                  </a:lnTo>
                  <a:lnTo>
                    <a:pt x="3883" y="14400"/>
                  </a:lnTo>
                  <a:lnTo>
                    <a:pt x="3883" y="6195"/>
                  </a:lnTo>
                  <a:lnTo>
                    <a:pt x="21600" y="6195"/>
                  </a:lnTo>
                  <a:lnTo>
                    <a:pt x="21600" y="2623"/>
                  </a:lnTo>
                  <a:lnTo>
                    <a:pt x="3883" y="2623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2" name="직사각형"/>
            <p:cNvSpPr/>
            <p:nvPr/>
          </p:nvSpPr>
          <p:spPr>
            <a:xfrm>
              <a:off x="366712" y="0"/>
              <a:ext cx="12701" cy="2057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3" name="직사각형"/>
            <p:cNvSpPr/>
            <p:nvPr/>
          </p:nvSpPr>
          <p:spPr>
            <a:xfrm>
              <a:off x="0" y="106235"/>
              <a:ext cx="12484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4" name="직사각형"/>
            <p:cNvSpPr/>
            <p:nvPr/>
          </p:nvSpPr>
          <p:spPr>
            <a:xfrm>
              <a:off x="45847" y="55625"/>
              <a:ext cx="12701" cy="528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5" name="도형"/>
            <p:cNvSpPr/>
            <p:nvPr/>
          </p:nvSpPr>
          <p:spPr>
            <a:xfrm>
              <a:off x="15494" y="8254"/>
              <a:ext cx="93345" cy="7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9" y="0"/>
                  </a:moveTo>
                  <a:lnTo>
                    <a:pt x="0" y="0"/>
                  </a:lnTo>
                  <a:lnTo>
                    <a:pt x="0" y="2163"/>
                  </a:lnTo>
                  <a:lnTo>
                    <a:pt x="19337" y="2163"/>
                  </a:lnTo>
                  <a:lnTo>
                    <a:pt x="19278" y="3606"/>
                  </a:lnTo>
                  <a:lnTo>
                    <a:pt x="19190" y="5117"/>
                  </a:lnTo>
                  <a:lnTo>
                    <a:pt x="19043" y="6731"/>
                  </a:lnTo>
                  <a:lnTo>
                    <a:pt x="18926" y="8345"/>
                  </a:lnTo>
                  <a:lnTo>
                    <a:pt x="18573" y="11641"/>
                  </a:lnTo>
                  <a:lnTo>
                    <a:pt x="18338" y="13324"/>
                  </a:lnTo>
                  <a:lnTo>
                    <a:pt x="18132" y="15007"/>
                  </a:lnTo>
                  <a:lnTo>
                    <a:pt x="17868" y="16689"/>
                  </a:lnTo>
                  <a:lnTo>
                    <a:pt x="17633" y="18372"/>
                  </a:lnTo>
                  <a:lnTo>
                    <a:pt x="17398" y="19986"/>
                  </a:lnTo>
                  <a:lnTo>
                    <a:pt x="17162" y="21531"/>
                  </a:lnTo>
                  <a:lnTo>
                    <a:pt x="19455" y="21600"/>
                  </a:lnTo>
                  <a:lnTo>
                    <a:pt x="19868" y="18998"/>
                  </a:lnTo>
                  <a:lnTo>
                    <a:pt x="21067" y="8345"/>
                  </a:lnTo>
                  <a:lnTo>
                    <a:pt x="21600" y="790"/>
                  </a:lnTo>
                  <a:lnTo>
                    <a:pt x="21600" y="515"/>
                  </a:lnTo>
                  <a:lnTo>
                    <a:pt x="21541" y="344"/>
                  </a:lnTo>
                  <a:lnTo>
                    <a:pt x="21424" y="206"/>
                  </a:lnTo>
                  <a:lnTo>
                    <a:pt x="21336" y="69"/>
                  </a:lnTo>
                  <a:lnTo>
                    <a:pt x="2115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6" name="도형"/>
            <p:cNvSpPr/>
            <p:nvPr/>
          </p:nvSpPr>
          <p:spPr>
            <a:xfrm>
              <a:off x="149478" y="6984"/>
              <a:ext cx="93727" cy="7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2" y="0"/>
                  </a:moveTo>
                  <a:lnTo>
                    <a:pt x="0" y="0"/>
                  </a:lnTo>
                  <a:lnTo>
                    <a:pt x="0" y="2322"/>
                  </a:lnTo>
                  <a:lnTo>
                    <a:pt x="18117" y="2322"/>
                  </a:lnTo>
                  <a:lnTo>
                    <a:pt x="18117" y="9731"/>
                  </a:lnTo>
                  <a:lnTo>
                    <a:pt x="527" y="9731"/>
                  </a:lnTo>
                  <a:lnTo>
                    <a:pt x="351" y="9805"/>
                  </a:lnTo>
                  <a:lnTo>
                    <a:pt x="264" y="9953"/>
                  </a:lnTo>
                  <a:lnTo>
                    <a:pt x="146" y="10100"/>
                  </a:lnTo>
                  <a:lnTo>
                    <a:pt x="146" y="21231"/>
                  </a:lnTo>
                  <a:lnTo>
                    <a:pt x="264" y="21379"/>
                  </a:lnTo>
                  <a:lnTo>
                    <a:pt x="351" y="21526"/>
                  </a:lnTo>
                  <a:lnTo>
                    <a:pt x="527" y="21600"/>
                  </a:lnTo>
                  <a:lnTo>
                    <a:pt x="21600" y="21600"/>
                  </a:lnTo>
                  <a:lnTo>
                    <a:pt x="21600" y="19278"/>
                  </a:lnTo>
                  <a:lnTo>
                    <a:pt x="2283" y="19278"/>
                  </a:lnTo>
                  <a:lnTo>
                    <a:pt x="2283" y="12053"/>
                  </a:lnTo>
                  <a:lnTo>
                    <a:pt x="19902" y="12053"/>
                  </a:lnTo>
                  <a:lnTo>
                    <a:pt x="20078" y="11980"/>
                  </a:lnTo>
                  <a:lnTo>
                    <a:pt x="20283" y="11722"/>
                  </a:lnTo>
                  <a:lnTo>
                    <a:pt x="20342" y="11500"/>
                  </a:lnTo>
                  <a:lnTo>
                    <a:pt x="20342" y="553"/>
                  </a:lnTo>
                  <a:lnTo>
                    <a:pt x="20283" y="332"/>
                  </a:lnTo>
                  <a:lnTo>
                    <a:pt x="20078" y="74"/>
                  </a:lnTo>
                  <a:lnTo>
                    <a:pt x="199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7" name="사각형"/>
            <p:cNvSpPr/>
            <p:nvPr/>
          </p:nvSpPr>
          <p:spPr>
            <a:xfrm>
              <a:off x="366712" y="28701"/>
              <a:ext cx="12701" cy="18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79" name="object 45"/>
          <p:cNvSpPr/>
          <p:nvPr/>
        </p:nvSpPr>
        <p:spPr>
          <a:xfrm>
            <a:off x="10310748" y="3220847"/>
            <a:ext cx="390652" cy="14160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80" name="object 46"/>
          <p:cNvSpPr/>
          <p:nvPr/>
        </p:nvSpPr>
        <p:spPr>
          <a:xfrm>
            <a:off x="10755248" y="3220847"/>
            <a:ext cx="254508" cy="14541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98" name="object 47"/>
          <p:cNvGrpSpPr/>
          <p:nvPr/>
        </p:nvGrpSpPr>
        <p:grpSpPr>
          <a:xfrm>
            <a:off x="8540115" y="3497326"/>
            <a:ext cx="379095" cy="137796"/>
            <a:chOff x="0" y="0"/>
            <a:chExt cx="379094" cy="137794"/>
          </a:xfrm>
        </p:grpSpPr>
        <p:sp>
          <p:nvSpPr>
            <p:cNvPr id="2581" name="도형"/>
            <p:cNvSpPr/>
            <p:nvPr/>
          </p:nvSpPr>
          <p:spPr>
            <a:xfrm>
              <a:off x="26669" y="82169"/>
              <a:ext cx="89917" cy="5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19" y="0"/>
                  </a:moveTo>
                  <a:lnTo>
                    <a:pt x="0" y="0"/>
                  </a:lnTo>
                  <a:lnTo>
                    <a:pt x="0" y="3209"/>
                  </a:lnTo>
                  <a:lnTo>
                    <a:pt x="18305" y="3209"/>
                  </a:lnTo>
                  <a:lnTo>
                    <a:pt x="18305" y="9169"/>
                  </a:lnTo>
                  <a:lnTo>
                    <a:pt x="427" y="9169"/>
                  </a:lnTo>
                  <a:lnTo>
                    <a:pt x="244" y="9221"/>
                  </a:lnTo>
                  <a:lnTo>
                    <a:pt x="61" y="9628"/>
                  </a:lnTo>
                  <a:lnTo>
                    <a:pt x="0" y="9883"/>
                  </a:lnTo>
                  <a:lnTo>
                    <a:pt x="0" y="20886"/>
                  </a:lnTo>
                  <a:lnTo>
                    <a:pt x="61" y="21192"/>
                  </a:lnTo>
                  <a:lnTo>
                    <a:pt x="153" y="21396"/>
                  </a:lnTo>
                  <a:lnTo>
                    <a:pt x="244" y="21549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442"/>
                  </a:lnTo>
                  <a:lnTo>
                    <a:pt x="2441" y="18442"/>
                  </a:lnTo>
                  <a:lnTo>
                    <a:pt x="2441" y="12379"/>
                  </a:lnTo>
                  <a:lnTo>
                    <a:pt x="20319" y="12379"/>
                  </a:lnTo>
                  <a:lnTo>
                    <a:pt x="20502" y="12328"/>
                  </a:lnTo>
                  <a:lnTo>
                    <a:pt x="20593" y="12124"/>
                  </a:lnTo>
                  <a:lnTo>
                    <a:pt x="20715" y="11971"/>
                  </a:lnTo>
                  <a:lnTo>
                    <a:pt x="20776" y="11666"/>
                  </a:lnTo>
                  <a:lnTo>
                    <a:pt x="20776" y="713"/>
                  </a:lnTo>
                  <a:lnTo>
                    <a:pt x="20715" y="458"/>
                  </a:lnTo>
                  <a:lnTo>
                    <a:pt x="20593" y="254"/>
                  </a:lnTo>
                  <a:lnTo>
                    <a:pt x="20502" y="51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2" name="도형"/>
            <p:cNvSpPr/>
            <p:nvPr/>
          </p:nvSpPr>
          <p:spPr>
            <a:xfrm>
              <a:off x="140207" y="48768"/>
              <a:ext cx="48793" cy="6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417" y="0"/>
                  </a:moveTo>
                  <a:lnTo>
                    <a:pt x="8771" y="0"/>
                  </a:lnTo>
                  <a:lnTo>
                    <a:pt x="5678" y="1000"/>
                  </a:lnTo>
                  <a:lnTo>
                    <a:pt x="3430" y="3001"/>
                  </a:lnTo>
                  <a:lnTo>
                    <a:pt x="1181" y="5047"/>
                  </a:lnTo>
                  <a:lnTo>
                    <a:pt x="0" y="7639"/>
                  </a:lnTo>
                  <a:lnTo>
                    <a:pt x="0" y="14051"/>
                  </a:lnTo>
                  <a:lnTo>
                    <a:pt x="1125" y="16643"/>
                  </a:lnTo>
                  <a:lnTo>
                    <a:pt x="5566" y="20600"/>
                  </a:lnTo>
                  <a:lnTo>
                    <a:pt x="8658" y="21600"/>
                  </a:lnTo>
                  <a:lnTo>
                    <a:pt x="16417" y="21600"/>
                  </a:lnTo>
                  <a:lnTo>
                    <a:pt x="19453" y="20600"/>
                  </a:lnTo>
                  <a:lnTo>
                    <a:pt x="21600" y="18689"/>
                  </a:lnTo>
                  <a:lnTo>
                    <a:pt x="9895" y="18689"/>
                  </a:lnTo>
                  <a:lnTo>
                    <a:pt x="7815" y="17962"/>
                  </a:lnTo>
                  <a:lnTo>
                    <a:pt x="6353" y="16507"/>
                  </a:lnTo>
                  <a:lnTo>
                    <a:pt x="4891" y="15006"/>
                  </a:lnTo>
                  <a:lnTo>
                    <a:pt x="4160" y="13142"/>
                  </a:lnTo>
                  <a:lnTo>
                    <a:pt x="4160" y="8595"/>
                  </a:lnTo>
                  <a:lnTo>
                    <a:pt x="4891" y="6685"/>
                  </a:lnTo>
                  <a:lnTo>
                    <a:pt x="6353" y="5184"/>
                  </a:lnTo>
                  <a:lnTo>
                    <a:pt x="7815" y="3638"/>
                  </a:lnTo>
                  <a:lnTo>
                    <a:pt x="9895" y="2865"/>
                  </a:lnTo>
                  <a:lnTo>
                    <a:pt x="21551" y="2865"/>
                  </a:lnTo>
                  <a:lnTo>
                    <a:pt x="19453" y="1000"/>
                  </a:lnTo>
                  <a:lnTo>
                    <a:pt x="1641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3" name="도형"/>
            <p:cNvSpPr/>
            <p:nvPr/>
          </p:nvSpPr>
          <p:spPr>
            <a:xfrm>
              <a:off x="174370" y="56769"/>
              <a:ext cx="22607" cy="44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72" y="0"/>
                  </a:moveTo>
                  <a:lnTo>
                    <a:pt x="244" y="0"/>
                  </a:lnTo>
                  <a:lnTo>
                    <a:pt x="4734" y="1055"/>
                  </a:lnTo>
                  <a:lnTo>
                    <a:pt x="7888" y="3166"/>
                  </a:lnTo>
                  <a:lnTo>
                    <a:pt x="11043" y="5214"/>
                  </a:lnTo>
                  <a:lnTo>
                    <a:pt x="12742" y="7821"/>
                  </a:lnTo>
                  <a:lnTo>
                    <a:pt x="12742" y="14028"/>
                  </a:lnTo>
                  <a:lnTo>
                    <a:pt x="11043" y="16572"/>
                  </a:lnTo>
                  <a:lnTo>
                    <a:pt x="7460" y="18807"/>
                  </a:lnTo>
                  <a:lnTo>
                    <a:pt x="4490" y="20607"/>
                  </a:lnTo>
                  <a:lnTo>
                    <a:pt x="0" y="21600"/>
                  </a:lnTo>
                  <a:lnTo>
                    <a:pt x="13978" y="21600"/>
                  </a:lnTo>
                  <a:lnTo>
                    <a:pt x="19173" y="18745"/>
                  </a:lnTo>
                  <a:lnTo>
                    <a:pt x="21558" y="15269"/>
                  </a:lnTo>
                  <a:lnTo>
                    <a:pt x="21600" y="6517"/>
                  </a:lnTo>
                  <a:lnTo>
                    <a:pt x="19173" y="2979"/>
                  </a:lnTo>
                  <a:lnTo>
                    <a:pt x="1387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4" name="직사각형"/>
            <p:cNvSpPr/>
            <p:nvPr/>
          </p:nvSpPr>
          <p:spPr>
            <a:xfrm>
              <a:off x="136016" y="25780"/>
              <a:ext cx="6464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5" name="도형"/>
            <p:cNvSpPr/>
            <p:nvPr/>
          </p:nvSpPr>
          <p:spPr>
            <a:xfrm>
              <a:off x="0" y="30352"/>
              <a:ext cx="54472" cy="4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38" y="0"/>
                  </a:moveTo>
                  <a:lnTo>
                    <a:pt x="15410" y="0"/>
                  </a:lnTo>
                  <a:lnTo>
                    <a:pt x="14996" y="3222"/>
                  </a:lnTo>
                  <a:lnTo>
                    <a:pt x="14132" y="6167"/>
                  </a:lnTo>
                  <a:lnTo>
                    <a:pt x="0" y="18225"/>
                  </a:lnTo>
                  <a:lnTo>
                    <a:pt x="251" y="18470"/>
                  </a:lnTo>
                  <a:lnTo>
                    <a:pt x="503" y="18777"/>
                  </a:lnTo>
                  <a:lnTo>
                    <a:pt x="1057" y="19330"/>
                  </a:lnTo>
                  <a:lnTo>
                    <a:pt x="1309" y="19636"/>
                  </a:lnTo>
                  <a:lnTo>
                    <a:pt x="1611" y="19943"/>
                  </a:lnTo>
                  <a:lnTo>
                    <a:pt x="2064" y="20618"/>
                  </a:lnTo>
                  <a:lnTo>
                    <a:pt x="2367" y="20864"/>
                  </a:lnTo>
                  <a:lnTo>
                    <a:pt x="2820" y="21415"/>
                  </a:lnTo>
                  <a:lnTo>
                    <a:pt x="3021" y="21600"/>
                  </a:lnTo>
                  <a:lnTo>
                    <a:pt x="6446" y="20004"/>
                  </a:lnTo>
                  <a:lnTo>
                    <a:pt x="9367" y="18041"/>
                  </a:lnTo>
                  <a:lnTo>
                    <a:pt x="11784" y="15770"/>
                  </a:lnTo>
                  <a:lnTo>
                    <a:pt x="14252" y="13500"/>
                  </a:lnTo>
                  <a:lnTo>
                    <a:pt x="16216" y="10738"/>
                  </a:lnTo>
                  <a:lnTo>
                    <a:pt x="17626" y="7487"/>
                  </a:lnTo>
                  <a:lnTo>
                    <a:pt x="21600" y="7487"/>
                  </a:lnTo>
                  <a:lnTo>
                    <a:pt x="19942" y="4112"/>
                  </a:lnTo>
                  <a:lnTo>
                    <a:pt x="19490" y="2210"/>
                  </a:lnTo>
                  <a:lnTo>
                    <a:pt x="1933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6" name="도형"/>
            <p:cNvSpPr/>
            <p:nvPr/>
          </p:nvSpPr>
          <p:spPr>
            <a:xfrm>
              <a:off x="44450" y="45847"/>
              <a:ext cx="42800" cy="23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57" y="0"/>
                  </a:moveTo>
                  <a:lnTo>
                    <a:pt x="0" y="0"/>
                  </a:lnTo>
                  <a:lnTo>
                    <a:pt x="1538" y="5226"/>
                  </a:lnTo>
                  <a:lnTo>
                    <a:pt x="3974" y="9523"/>
                  </a:lnTo>
                  <a:lnTo>
                    <a:pt x="7179" y="12773"/>
                  </a:lnTo>
                  <a:lnTo>
                    <a:pt x="10383" y="16142"/>
                  </a:lnTo>
                  <a:lnTo>
                    <a:pt x="14229" y="19045"/>
                  </a:lnTo>
                  <a:lnTo>
                    <a:pt x="18651" y="21600"/>
                  </a:lnTo>
                  <a:lnTo>
                    <a:pt x="18908" y="21019"/>
                  </a:lnTo>
                  <a:lnTo>
                    <a:pt x="19164" y="20554"/>
                  </a:lnTo>
                  <a:lnTo>
                    <a:pt x="19869" y="18929"/>
                  </a:lnTo>
                  <a:lnTo>
                    <a:pt x="20061" y="18348"/>
                  </a:lnTo>
                  <a:lnTo>
                    <a:pt x="20574" y="17419"/>
                  </a:lnTo>
                  <a:lnTo>
                    <a:pt x="20767" y="16839"/>
                  </a:lnTo>
                  <a:lnTo>
                    <a:pt x="21279" y="15677"/>
                  </a:lnTo>
                  <a:lnTo>
                    <a:pt x="21600" y="15097"/>
                  </a:lnTo>
                  <a:lnTo>
                    <a:pt x="18843" y="13935"/>
                  </a:lnTo>
                  <a:lnTo>
                    <a:pt x="16344" y="12542"/>
                  </a:lnTo>
                  <a:lnTo>
                    <a:pt x="14100" y="10916"/>
                  </a:lnTo>
                  <a:lnTo>
                    <a:pt x="11793" y="9290"/>
                  </a:lnTo>
                  <a:lnTo>
                    <a:pt x="9806" y="7316"/>
                  </a:lnTo>
                  <a:lnTo>
                    <a:pt x="8075" y="4994"/>
                  </a:lnTo>
                  <a:lnTo>
                    <a:pt x="6345" y="255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7" name="직사각형"/>
            <p:cNvSpPr/>
            <p:nvPr/>
          </p:nvSpPr>
          <p:spPr>
            <a:xfrm>
              <a:off x="9525" y="20001"/>
              <a:ext cx="6959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8" name="도형"/>
            <p:cNvSpPr/>
            <p:nvPr/>
          </p:nvSpPr>
          <p:spPr>
            <a:xfrm>
              <a:off x="340613" y="2412"/>
              <a:ext cx="38482" cy="13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111" y="0"/>
                  </a:lnTo>
                  <a:lnTo>
                    <a:pt x="16111" y="4883"/>
                  </a:lnTo>
                  <a:lnTo>
                    <a:pt x="143" y="4883"/>
                  </a:lnTo>
                  <a:lnTo>
                    <a:pt x="143" y="6200"/>
                  </a:lnTo>
                  <a:lnTo>
                    <a:pt x="16111" y="6200"/>
                  </a:lnTo>
                  <a:lnTo>
                    <a:pt x="16111" y="9888"/>
                  </a:lnTo>
                  <a:lnTo>
                    <a:pt x="0" y="9888"/>
                  </a:lnTo>
                  <a:lnTo>
                    <a:pt x="0" y="11205"/>
                  </a:lnTo>
                  <a:lnTo>
                    <a:pt x="16111" y="11205"/>
                  </a:lnTo>
                  <a:lnTo>
                    <a:pt x="16111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9" name="도형"/>
            <p:cNvSpPr/>
            <p:nvPr/>
          </p:nvSpPr>
          <p:spPr>
            <a:xfrm>
              <a:off x="264159" y="18923"/>
              <a:ext cx="54842" cy="9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09" y="0"/>
                  </a:moveTo>
                  <a:lnTo>
                    <a:pt x="15807" y="0"/>
                  </a:lnTo>
                  <a:lnTo>
                    <a:pt x="15807" y="2564"/>
                  </a:lnTo>
                  <a:lnTo>
                    <a:pt x="15545" y="5335"/>
                  </a:lnTo>
                  <a:lnTo>
                    <a:pt x="9405" y="14775"/>
                  </a:lnTo>
                  <a:lnTo>
                    <a:pt x="0" y="20001"/>
                  </a:lnTo>
                  <a:lnTo>
                    <a:pt x="3602" y="21600"/>
                  </a:lnTo>
                  <a:lnTo>
                    <a:pt x="14015" y="14832"/>
                  </a:lnTo>
                  <a:lnTo>
                    <a:pt x="17757" y="9804"/>
                  </a:lnTo>
                  <a:lnTo>
                    <a:pt x="21600" y="9804"/>
                  </a:lnTo>
                  <a:lnTo>
                    <a:pt x="20609" y="7926"/>
                  </a:lnTo>
                  <a:lnTo>
                    <a:pt x="19934" y="5670"/>
                  </a:lnTo>
                  <a:lnTo>
                    <a:pt x="19714" y="3349"/>
                  </a:lnTo>
                  <a:lnTo>
                    <a:pt x="1970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0" name="도형"/>
            <p:cNvSpPr/>
            <p:nvPr/>
          </p:nvSpPr>
          <p:spPr>
            <a:xfrm>
              <a:off x="309244" y="60198"/>
              <a:ext cx="44324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54" y="0"/>
                  </a:moveTo>
                  <a:lnTo>
                    <a:pt x="0" y="0"/>
                  </a:lnTo>
                  <a:lnTo>
                    <a:pt x="1383" y="3288"/>
                  </a:lnTo>
                  <a:lnTo>
                    <a:pt x="14934" y="19603"/>
                  </a:lnTo>
                  <a:lnTo>
                    <a:pt x="17825" y="21600"/>
                  </a:lnTo>
                  <a:lnTo>
                    <a:pt x="21600" y="18129"/>
                  </a:lnTo>
                  <a:lnTo>
                    <a:pt x="16853" y="15089"/>
                  </a:lnTo>
                  <a:lnTo>
                    <a:pt x="12819" y="11802"/>
                  </a:lnTo>
                  <a:lnTo>
                    <a:pt x="9494" y="8268"/>
                  </a:lnTo>
                  <a:lnTo>
                    <a:pt x="6870" y="4488"/>
                  </a:lnTo>
                  <a:lnTo>
                    <a:pt x="4921" y="505"/>
                  </a:lnTo>
                  <a:lnTo>
                    <a:pt x="475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1" name="직사각형"/>
            <p:cNvSpPr/>
            <p:nvPr/>
          </p:nvSpPr>
          <p:spPr>
            <a:xfrm>
              <a:off x="274192" y="8445"/>
              <a:ext cx="70867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2" name="직사각형"/>
            <p:cNvSpPr/>
            <p:nvPr/>
          </p:nvSpPr>
          <p:spPr>
            <a:xfrm>
              <a:off x="150621" y="4317"/>
              <a:ext cx="35307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3" name="직사각형"/>
            <p:cNvSpPr/>
            <p:nvPr/>
          </p:nvSpPr>
          <p:spPr>
            <a:xfrm>
              <a:off x="237552" y="66294"/>
              <a:ext cx="12701" cy="715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4" name="도형"/>
            <p:cNvSpPr/>
            <p:nvPr/>
          </p:nvSpPr>
          <p:spPr>
            <a:xfrm>
              <a:off x="210311" y="4698"/>
              <a:ext cx="38482" cy="12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4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347" y="21600"/>
                  </a:lnTo>
                  <a:lnTo>
                    <a:pt x="5347" y="10508"/>
                  </a:lnTo>
                  <a:lnTo>
                    <a:pt x="21600" y="10508"/>
                  </a:lnTo>
                  <a:lnTo>
                    <a:pt x="21600" y="8991"/>
                  </a:lnTo>
                  <a:lnTo>
                    <a:pt x="5347" y="8991"/>
                  </a:lnTo>
                  <a:lnTo>
                    <a:pt x="53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5" name="직사각형"/>
            <p:cNvSpPr/>
            <p:nvPr/>
          </p:nvSpPr>
          <p:spPr>
            <a:xfrm>
              <a:off x="237552" y="2412"/>
              <a:ext cx="12701" cy="5499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6" name="직사각형"/>
            <p:cNvSpPr/>
            <p:nvPr/>
          </p:nvSpPr>
          <p:spPr>
            <a:xfrm>
              <a:off x="101980" y="2412"/>
              <a:ext cx="12701" cy="7264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7" name="직사각형"/>
            <p:cNvSpPr/>
            <p:nvPr/>
          </p:nvSpPr>
          <p:spPr>
            <a:xfrm>
              <a:off x="24891" y="0"/>
              <a:ext cx="38990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99" name="object 48"/>
          <p:cNvSpPr/>
          <p:nvPr/>
        </p:nvSpPr>
        <p:spPr>
          <a:xfrm>
            <a:off x="8535543" y="3495166"/>
            <a:ext cx="388239" cy="14452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00" name="object 49"/>
          <p:cNvSpPr/>
          <p:nvPr/>
        </p:nvSpPr>
        <p:spPr>
          <a:xfrm>
            <a:off x="8979027" y="3495166"/>
            <a:ext cx="256287" cy="14452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17" name="object 50"/>
          <p:cNvGrpSpPr/>
          <p:nvPr/>
        </p:nvGrpSpPr>
        <p:grpSpPr>
          <a:xfrm>
            <a:off x="9299702" y="3497452"/>
            <a:ext cx="375984" cy="137670"/>
            <a:chOff x="0" y="0"/>
            <a:chExt cx="375983" cy="137668"/>
          </a:xfrm>
        </p:grpSpPr>
        <p:sp>
          <p:nvSpPr>
            <p:cNvPr id="2601" name="도형"/>
            <p:cNvSpPr/>
            <p:nvPr/>
          </p:nvSpPr>
          <p:spPr>
            <a:xfrm>
              <a:off x="20700" y="96012"/>
              <a:ext cx="88140" cy="3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65" y="0"/>
                  </a:moveTo>
                  <a:lnTo>
                    <a:pt x="0" y="0"/>
                  </a:lnTo>
                  <a:lnTo>
                    <a:pt x="0" y="20609"/>
                  </a:lnTo>
                  <a:lnTo>
                    <a:pt x="62" y="21033"/>
                  </a:lnTo>
                  <a:lnTo>
                    <a:pt x="249" y="21458"/>
                  </a:lnTo>
                  <a:lnTo>
                    <a:pt x="436" y="21600"/>
                  </a:lnTo>
                  <a:lnTo>
                    <a:pt x="21600" y="21600"/>
                  </a:lnTo>
                  <a:lnTo>
                    <a:pt x="21600" y="16997"/>
                  </a:lnTo>
                  <a:lnTo>
                    <a:pt x="2365" y="16997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2" name="도형"/>
            <p:cNvSpPr/>
            <p:nvPr/>
          </p:nvSpPr>
          <p:spPr>
            <a:xfrm>
              <a:off x="94488" y="2286"/>
              <a:ext cx="29338" cy="100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0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106" y="21600"/>
                  </a:lnTo>
                  <a:lnTo>
                    <a:pt x="7106" y="10773"/>
                  </a:lnTo>
                  <a:lnTo>
                    <a:pt x="21600" y="10773"/>
                  </a:lnTo>
                  <a:lnTo>
                    <a:pt x="21600" y="8973"/>
                  </a:lnTo>
                  <a:lnTo>
                    <a:pt x="7106" y="8973"/>
                  </a:lnTo>
                  <a:lnTo>
                    <a:pt x="71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3" name="도형"/>
            <p:cNvSpPr/>
            <p:nvPr/>
          </p:nvSpPr>
          <p:spPr>
            <a:xfrm>
              <a:off x="5969" y="39877"/>
              <a:ext cx="59397" cy="4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3" y="0"/>
                  </a:moveTo>
                  <a:lnTo>
                    <a:pt x="8129" y="0"/>
                  </a:lnTo>
                  <a:lnTo>
                    <a:pt x="5173" y="1012"/>
                  </a:lnTo>
                  <a:lnTo>
                    <a:pt x="3094" y="2975"/>
                  </a:lnTo>
                  <a:lnTo>
                    <a:pt x="1016" y="4880"/>
                  </a:lnTo>
                  <a:lnTo>
                    <a:pt x="0" y="7498"/>
                  </a:lnTo>
                  <a:lnTo>
                    <a:pt x="0" y="14162"/>
                  </a:lnTo>
                  <a:lnTo>
                    <a:pt x="1016" y="16780"/>
                  </a:lnTo>
                  <a:lnTo>
                    <a:pt x="3094" y="18684"/>
                  </a:lnTo>
                  <a:lnTo>
                    <a:pt x="5173" y="20648"/>
                  </a:lnTo>
                  <a:lnTo>
                    <a:pt x="8129" y="21600"/>
                  </a:lnTo>
                  <a:lnTo>
                    <a:pt x="15703" y="21600"/>
                  </a:lnTo>
                  <a:lnTo>
                    <a:pt x="18613" y="20648"/>
                  </a:lnTo>
                  <a:lnTo>
                    <a:pt x="20691" y="18684"/>
                  </a:lnTo>
                  <a:lnTo>
                    <a:pt x="21600" y="17851"/>
                  </a:lnTo>
                  <a:lnTo>
                    <a:pt x="9376" y="17851"/>
                  </a:lnTo>
                  <a:lnTo>
                    <a:pt x="7343" y="17256"/>
                  </a:lnTo>
                  <a:lnTo>
                    <a:pt x="5865" y="16066"/>
                  </a:lnTo>
                  <a:lnTo>
                    <a:pt x="4341" y="14816"/>
                  </a:lnTo>
                  <a:lnTo>
                    <a:pt x="3602" y="13091"/>
                  </a:lnTo>
                  <a:lnTo>
                    <a:pt x="3602" y="8509"/>
                  </a:lnTo>
                  <a:lnTo>
                    <a:pt x="4341" y="6784"/>
                  </a:lnTo>
                  <a:lnTo>
                    <a:pt x="5865" y="5534"/>
                  </a:lnTo>
                  <a:lnTo>
                    <a:pt x="7343" y="4344"/>
                  </a:lnTo>
                  <a:lnTo>
                    <a:pt x="9376" y="3749"/>
                  </a:lnTo>
                  <a:lnTo>
                    <a:pt x="21535" y="3749"/>
                  </a:lnTo>
                  <a:lnTo>
                    <a:pt x="20691" y="2975"/>
                  </a:lnTo>
                  <a:lnTo>
                    <a:pt x="18613" y="1012"/>
                  </a:lnTo>
                  <a:lnTo>
                    <a:pt x="157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4" name="도형"/>
            <p:cNvSpPr/>
            <p:nvPr/>
          </p:nvSpPr>
          <p:spPr>
            <a:xfrm>
              <a:off x="45720" y="47879"/>
              <a:ext cx="25781" cy="3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10" y="0"/>
                  </a:moveTo>
                  <a:lnTo>
                    <a:pt x="0" y="0"/>
                  </a:lnTo>
                  <a:lnTo>
                    <a:pt x="4681" y="911"/>
                  </a:lnTo>
                  <a:lnTo>
                    <a:pt x="8087" y="2734"/>
                  </a:lnTo>
                  <a:lnTo>
                    <a:pt x="11598" y="4648"/>
                  </a:lnTo>
                  <a:lnTo>
                    <a:pt x="13301" y="7291"/>
                  </a:lnTo>
                  <a:lnTo>
                    <a:pt x="13301" y="14309"/>
                  </a:lnTo>
                  <a:lnTo>
                    <a:pt x="11598" y="16952"/>
                  </a:lnTo>
                  <a:lnTo>
                    <a:pt x="8087" y="18866"/>
                  </a:lnTo>
                  <a:lnTo>
                    <a:pt x="4681" y="20689"/>
                  </a:lnTo>
                  <a:lnTo>
                    <a:pt x="0" y="21600"/>
                  </a:lnTo>
                  <a:lnTo>
                    <a:pt x="16460" y="21600"/>
                  </a:lnTo>
                  <a:lnTo>
                    <a:pt x="19153" y="19960"/>
                  </a:lnTo>
                  <a:lnTo>
                    <a:pt x="21600" y="15950"/>
                  </a:lnTo>
                  <a:lnTo>
                    <a:pt x="21600" y="5742"/>
                  </a:lnTo>
                  <a:lnTo>
                    <a:pt x="19153" y="1732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5" name="직사각형"/>
            <p:cNvSpPr/>
            <p:nvPr/>
          </p:nvSpPr>
          <p:spPr>
            <a:xfrm>
              <a:off x="0" y="20574"/>
              <a:ext cx="77598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6" name="직사각형"/>
            <p:cNvSpPr/>
            <p:nvPr/>
          </p:nvSpPr>
          <p:spPr>
            <a:xfrm>
              <a:off x="18288" y="0"/>
              <a:ext cx="40133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7" name="도형"/>
            <p:cNvSpPr/>
            <p:nvPr/>
          </p:nvSpPr>
          <p:spPr>
            <a:xfrm>
              <a:off x="153670" y="92075"/>
              <a:ext cx="89789" cy="4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3" y="0"/>
                  </a:moveTo>
                  <a:lnTo>
                    <a:pt x="0" y="0"/>
                  </a:lnTo>
                  <a:lnTo>
                    <a:pt x="31" y="21085"/>
                  </a:lnTo>
                  <a:lnTo>
                    <a:pt x="153" y="21278"/>
                  </a:lnTo>
                  <a:lnTo>
                    <a:pt x="244" y="21471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422"/>
                  </a:lnTo>
                  <a:lnTo>
                    <a:pt x="2353" y="17422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8" name="직사각형"/>
            <p:cNvSpPr/>
            <p:nvPr/>
          </p:nvSpPr>
          <p:spPr>
            <a:xfrm>
              <a:off x="228663" y="44958"/>
              <a:ext cx="12701" cy="5804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9" name="도형"/>
            <p:cNvSpPr/>
            <p:nvPr/>
          </p:nvSpPr>
          <p:spPr>
            <a:xfrm>
              <a:off x="138683" y="7366"/>
              <a:ext cx="101220" cy="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" y="0"/>
                  </a:moveTo>
                  <a:lnTo>
                    <a:pt x="0" y="0"/>
                  </a:lnTo>
                  <a:lnTo>
                    <a:pt x="0" y="21077"/>
                  </a:lnTo>
                  <a:lnTo>
                    <a:pt x="27" y="21318"/>
                  </a:lnTo>
                  <a:lnTo>
                    <a:pt x="109" y="21439"/>
                  </a:lnTo>
                  <a:lnTo>
                    <a:pt x="163" y="21560"/>
                  </a:lnTo>
                  <a:lnTo>
                    <a:pt x="325" y="21600"/>
                  </a:lnTo>
                  <a:lnTo>
                    <a:pt x="12440" y="21600"/>
                  </a:lnTo>
                  <a:lnTo>
                    <a:pt x="12602" y="21560"/>
                  </a:lnTo>
                  <a:lnTo>
                    <a:pt x="12765" y="21318"/>
                  </a:lnTo>
                  <a:lnTo>
                    <a:pt x="12819" y="21077"/>
                  </a:lnTo>
                  <a:lnTo>
                    <a:pt x="12819" y="19106"/>
                  </a:lnTo>
                  <a:lnTo>
                    <a:pt x="1951" y="19106"/>
                  </a:lnTo>
                  <a:lnTo>
                    <a:pt x="1951" y="10740"/>
                  </a:lnTo>
                  <a:lnTo>
                    <a:pt x="21600" y="10740"/>
                  </a:lnTo>
                  <a:lnTo>
                    <a:pt x="21600" y="9291"/>
                  </a:lnTo>
                  <a:lnTo>
                    <a:pt x="12819" y="9291"/>
                  </a:lnTo>
                  <a:lnTo>
                    <a:pt x="12819" y="8246"/>
                  </a:lnTo>
                  <a:lnTo>
                    <a:pt x="1951" y="8246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0" name="직사각형"/>
            <p:cNvSpPr/>
            <p:nvPr/>
          </p:nvSpPr>
          <p:spPr>
            <a:xfrm>
              <a:off x="228663" y="2286"/>
              <a:ext cx="12701" cy="3441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1" name="직사각형"/>
            <p:cNvSpPr/>
            <p:nvPr/>
          </p:nvSpPr>
          <p:spPr>
            <a:xfrm>
              <a:off x="337693" y="61595"/>
              <a:ext cx="12701" cy="6959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2" name="도형"/>
            <p:cNvSpPr/>
            <p:nvPr/>
          </p:nvSpPr>
          <p:spPr>
            <a:xfrm>
              <a:off x="264795" y="6604"/>
              <a:ext cx="46253" cy="10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81" y="0"/>
                  </a:moveTo>
                  <a:lnTo>
                    <a:pt x="9430" y="0"/>
                  </a:lnTo>
                  <a:lnTo>
                    <a:pt x="6227" y="891"/>
                  </a:lnTo>
                  <a:lnTo>
                    <a:pt x="0" y="10773"/>
                  </a:lnTo>
                  <a:lnTo>
                    <a:pt x="234" y="13334"/>
                  </a:lnTo>
                  <a:lnTo>
                    <a:pt x="9430" y="21600"/>
                  </a:lnTo>
                  <a:lnTo>
                    <a:pt x="17081" y="21600"/>
                  </a:lnTo>
                  <a:lnTo>
                    <a:pt x="20165" y="20790"/>
                  </a:lnTo>
                  <a:lnTo>
                    <a:pt x="21600" y="19818"/>
                  </a:lnTo>
                  <a:lnTo>
                    <a:pt x="10675" y="19818"/>
                  </a:lnTo>
                  <a:lnTo>
                    <a:pt x="8540" y="19008"/>
                  </a:lnTo>
                  <a:lnTo>
                    <a:pt x="4389" y="10773"/>
                  </a:lnTo>
                  <a:lnTo>
                    <a:pt x="4544" y="8809"/>
                  </a:lnTo>
                  <a:lnTo>
                    <a:pt x="10675" y="1728"/>
                  </a:lnTo>
                  <a:lnTo>
                    <a:pt x="21543" y="1728"/>
                  </a:lnTo>
                  <a:lnTo>
                    <a:pt x="20165" y="810"/>
                  </a:lnTo>
                  <a:lnTo>
                    <a:pt x="1708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3" name="도형"/>
            <p:cNvSpPr/>
            <p:nvPr/>
          </p:nvSpPr>
          <p:spPr>
            <a:xfrm>
              <a:off x="298830" y="14732"/>
              <a:ext cx="50040" cy="8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21" y="0"/>
                  </a:moveTo>
                  <a:lnTo>
                    <a:pt x="0" y="0"/>
                  </a:lnTo>
                  <a:lnTo>
                    <a:pt x="1974" y="999"/>
                  </a:lnTo>
                  <a:lnTo>
                    <a:pt x="3564" y="2933"/>
                  </a:lnTo>
                  <a:lnTo>
                    <a:pt x="4580" y="4516"/>
                  </a:lnTo>
                  <a:lnTo>
                    <a:pt x="5318" y="6359"/>
                  </a:lnTo>
                  <a:lnTo>
                    <a:pt x="5768" y="8455"/>
                  </a:lnTo>
                  <a:lnTo>
                    <a:pt x="5921" y="10800"/>
                  </a:lnTo>
                  <a:lnTo>
                    <a:pt x="5776" y="13163"/>
                  </a:lnTo>
                  <a:lnTo>
                    <a:pt x="0" y="21600"/>
                  </a:lnTo>
                  <a:lnTo>
                    <a:pt x="5274" y="21600"/>
                  </a:lnTo>
                  <a:lnTo>
                    <a:pt x="10033" y="11896"/>
                  </a:lnTo>
                  <a:lnTo>
                    <a:pt x="21600" y="11896"/>
                  </a:lnTo>
                  <a:lnTo>
                    <a:pt x="21600" y="9639"/>
                  </a:lnTo>
                  <a:lnTo>
                    <a:pt x="10033" y="9639"/>
                  </a:lnTo>
                  <a:lnTo>
                    <a:pt x="9641" y="6877"/>
                  </a:lnTo>
                  <a:lnTo>
                    <a:pt x="8875" y="4489"/>
                  </a:lnTo>
                  <a:lnTo>
                    <a:pt x="7728" y="2476"/>
                  </a:lnTo>
                  <a:lnTo>
                    <a:pt x="6195" y="838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4" name="직사각형"/>
            <p:cNvSpPr/>
            <p:nvPr/>
          </p:nvSpPr>
          <p:spPr>
            <a:xfrm>
              <a:off x="337693" y="4572"/>
              <a:ext cx="12701" cy="4813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5" name="직사각형"/>
            <p:cNvSpPr/>
            <p:nvPr/>
          </p:nvSpPr>
          <p:spPr>
            <a:xfrm>
              <a:off x="363283" y="2286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6" name="도형"/>
            <p:cNvSpPr/>
            <p:nvPr/>
          </p:nvSpPr>
          <p:spPr>
            <a:xfrm>
              <a:off x="189738" y="7366"/>
              <a:ext cx="50165" cy="6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2" y="0"/>
                  </a:moveTo>
                  <a:lnTo>
                    <a:pt x="0" y="0"/>
                  </a:lnTo>
                  <a:lnTo>
                    <a:pt x="0" y="9322"/>
                  </a:lnTo>
                  <a:lnTo>
                    <a:pt x="3882" y="9322"/>
                  </a:lnTo>
                  <a:lnTo>
                    <a:pt x="3882" y="0"/>
                  </a:lnTo>
                  <a:close/>
                  <a:moveTo>
                    <a:pt x="21600" y="12141"/>
                  </a:moveTo>
                  <a:lnTo>
                    <a:pt x="0" y="12141"/>
                  </a:lnTo>
                  <a:lnTo>
                    <a:pt x="0" y="21600"/>
                  </a:lnTo>
                  <a:lnTo>
                    <a:pt x="3882" y="21600"/>
                  </a:lnTo>
                  <a:lnTo>
                    <a:pt x="3882" y="13460"/>
                  </a:lnTo>
                  <a:lnTo>
                    <a:pt x="21600" y="13460"/>
                  </a:lnTo>
                  <a:lnTo>
                    <a:pt x="21600" y="12141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18" name="object 51"/>
          <p:cNvSpPr/>
          <p:nvPr/>
        </p:nvSpPr>
        <p:spPr>
          <a:xfrm>
            <a:off x="9295130" y="3495166"/>
            <a:ext cx="383668" cy="144527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9" name="object 52"/>
          <p:cNvSpPr/>
          <p:nvPr/>
        </p:nvSpPr>
        <p:spPr>
          <a:xfrm>
            <a:off x="9734931" y="3494278"/>
            <a:ext cx="533655" cy="14554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0" name="object 53"/>
          <p:cNvSpPr/>
          <p:nvPr/>
        </p:nvSpPr>
        <p:spPr>
          <a:xfrm>
            <a:off x="10280522" y="3608070"/>
            <a:ext cx="13108" cy="1371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21" name="object 55"/>
          <p:cNvSpPr/>
          <p:nvPr/>
        </p:nvSpPr>
        <p:spPr>
          <a:xfrm>
            <a:off x="9079610" y="2179066"/>
            <a:ext cx="1174751" cy="1444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2" name="object 56"/>
          <p:cNvSpPr/>
          <p:nvPr/>
        </p:nvSpPr>
        <p:spPr>
          <a:xfrm>
            <a:off x="2301238" y="6181089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3" name="object 57"/>
          <p:cNvSpPr/>
          <p:nvPr/>
        </p:nvSpPr>
        <p:spPr>
          <a:xfrm>
            <a:off x="2306002" y="6054090"/>
            <a:ext cx="1" cy="129541"/>
          </a:xfrm>
          <a:prstGeom prst="line">
            <a:avLst/>
          </a:prstGeom>
          <a:ln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24" name="object 58"/>
          <p:cNvSpPr/>
          <p:nvPr/>
        </p:nvSpPr>
        <p:spPr>
          <a:xfrm>
            <a:off x="2301238" y="6043929"/>
            <a:ext cx="2476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5" name="object 59"/>
          <p:cNvSpPr/>
          <p:nvPr/>
        </p:nvSpPr>
        <p:spPr>
          <a:xfrm>
            <a:off x="2302398" y="6039484"/>
            <a:ext cx="23607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6" name="object 60"/>
          <p:cNvSpPr/>
          <p:nvPr/>
        </p:nvSpPr>
        <p:spPr>
          <a:xfrm>
            <a:off x="2301113" y="6045758"/>
            <a:ext cx="24893" cy="14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4" y="0"/>
                </a:moveTo>
                <a:lnTo>
                  <a:pt x="21600" y="0"/>
                </a:lnTo>
                <a:lnTo>
                  <a:pt x="21600" y="1172"/>
                </a:lnTo>
                <a:lnTo>
                  <a:pt x="8375" y="1172"/>
                </a:lnTo>
                <a:lnTo>
                  <a:pt x="8375" y="20473"/>
                </a:lnTo>
                <a:lnTo>
                  <a:pt x="21600" y="20473"/>
                </a:lnTo>
                <a:lnTo>
                  <a:pt x="21600" y="21600"/>
                </a:lnTo>
                <a:lnTo>
                  <a:pt x="1322" y="21600"/>
                </a:lnTo>
                <a:lnTo>
                  <a:pt x="771" y="21574"/>
                </a:lnTo>
                <a:lnTo>
                  <a:pt x="440" y="21521"/>
                </a:lnTo>
                <a:lnTo>
                  <a:pt x="109" y="21468"/>
                </a:lnTo>
                <a:lnTo>
                  <a:pt x="0" y="21359"/>
                </a:lnTo>
                <a:lnTo>
                  <a:pt x="0" y="256"/>
                </a:lnTo>
                <a:lnTo>
                  <a:pt x="109" y="150"/>
                </a:lnTo>
                <a:lnTo>
                  <a:pt x="440" y="90"/>
                </a:lnTo>
                <a:lnTo>
                  <a:pt x="771" y="30"/>
                </a:lnTo>
                <a:lnTo>
                  <a:pt x="1322" y="0"/>
                </a:lnTo>
                <a:lnTo>
                  <a:pt x="23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41" name="object 61"/>
          <p:cNvGrpSpPr/>
          <p:nvPr/>
        </p:nvGrpSpPr>
        <p:grpSpPr>
          <a:xfrm>
            <a:off x="2345817" y="6052158"/>
            <a:ext cx="375349" cy="137770"/>
            <a:chOff x="0" y="0"/>
            <a:chExt cx="375348" cy="137769"/>
          </a:xfrm>
        </p:grpSpPr>
        <p:sp>
          <p:nvSpPr>
            <p:cNvPr id="2627" name="도형"/>
            <p:cNvSpPr/>
            <p:nvPr/>
          </p:nvSpPr>
          <p:spPr>
            <a:xfrm>
              <a:off x="11302" y="86563"/>
              <a:ext cx="80053" cy="5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65" y="0"/>
                  </a:moveTo>
                  <a:lnTo>
                    <a:pt x="1097" y="4982"/>
                  </a:lnTo>
                  <a:lnTo>
                    <a:pt x="0" y="7586"/>
                  </a:lnTo>
                  <a:lnTo>
                    <a:pt x="0" y="14057"/>
                  </a:lnTo>
                  <a:lnTo>
                    <a:pt x="9467" y="21415"/>
                  </a:lnTo>
                  <a:lnTo>
                    <a:pt x="12165" y="21600"/>
                  </a:lnTo>
                  <a:lnTo>
                    <a:pt x="14908" y="21415"/>
                  </a:lnTo>
                  <a:lnTo>
                    <a:pt x="17327" y="20861"/>
                  </a:lnTo>
                  <a:lnTo>
                    <a:pt x="19418" y="19937"/>
                  </a:lnTo>
                  <a:lnTo>
                    <a:pt x="21177" y="18643"/>
                  </a:lnTo>
                  <a:lnTo>
                    <a:pt x="21600" y="18257"/>
                  </a:lnTo>
                  <a:lnTo>
                    <a:pt x="10863" y="18257"/>
                  </a:lnTo>
                  <a:lnTo>
                    <a:pt x="9629" y="18107"/>
                  </a:lnTo>
                  <a:lnTo>
                    <a:pt x="2707" y="12086"/>
                  </a:lnTo>
                  <a:lnTo>
                    <a:pt x="2707" y="9514"/>
                  </a:lnTo>
                  <a:lnTo>
                    <a:pt x="2947" y="8400"/>
                  </a:lnTo>
                  <a:lnTo>
                    <a:pt x="3907" y="6514"/>
                  </a:lnTo>
                  <a:lnTo>
                    <a:pt x="4592" y="5743"/>
                  </a:lnTo>
                  <a:lnTo>
                    <a:pt x="5483" y="5143"/>
                  </a:lnTo>
                  <a:lnTo>
                    <a:pt x="6340" y="4543"/>
                  </a:lnTo>
                  <a:lnTo>
                    <a:pt x="7334" y="4093"/>
                  </a:lnTo>
                  <a:lnTo>
                    <a:pt x="9629" y="3493"/>
                  </a:lnTo>
                  <a:lnTo>
                    <a:pt x="10863" y="3343"/>
                  </a:lnTo>
                  <a:lnTo>
                    <a:pt x="21561" y="3343"/>
                  </a:lnTo>
                  <a:lnTo>
                    <a:pt x="21177" y="2989"/>
                  </a:lnTo>
                  <a:lnTo>
                    <a:pt x="19418" y="1681"/>
                  </a:lnTo>
                  <a:lnTo>
                    <a:pt x="17327" y="747"/>
                  </a:lnTo>
                  <a:lnTo>
                    <a:pt x="14908" y="187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8" name="도형"/>
            <p:cNvSpPr/>
            <p:nvPr/>
          </p:nvSpPr>
          <p:spPr>
            <a:xfrm>
              <a:off x="56387" y="94487"/>
              <a:ext cx="45340" cy="35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89" y="0"/>
                  </a:moveTo>
                  <a:lnTo>
                    <a:pt x="0" y="0"/>
                  </a:lnTo>
                  <a:lnTo>
                    <a:pt x="3472" y="163"/>
                  </a:lnTo>
                  <a:lnTo>
                    <a:pt x="6625" y="652"/>
                  </a:lnTo>
                  <a:lnTo>
                    <a:pt x="9462" y="1467"/>
                  </a:lnTo>
                  <a:lnTo>
                    <a:pt x="11980" y="2607"/>
                  </a:lnTo>
                  <a:lnTo>
                    <a:pt x="15187" y="4345"/>
                  </a:lnTo>
                  <a:lnTo>
                    <a:pt x="16820" y="7076"/>
                  </a:lnTo>
                  <a:lnTo>
                    <a:pt x="16820" y="12662"/>
                  </a:lnTo>
                  <a:lnTo>
                    <a:pt x="2421" y="21600"/>
                  </a:lnTo>
                  <a:lnTo>
                    <a:pt x="16659" y="21600"/>
                  </a:lnTo>
                  <a:lnTo>
                    <a:pt x="19724" y="19304"/>
                  </a:lnTo>
                  <a:lnTo>
                    <a:pt x="21600" y="15517"/>
                  </a:lnTo>
                  <a:lnTo>
                    <a:pt x="21600" y="6145"/>
                  </a:lnTo>
                  <a:lnTo>
                    <a:pt x="19724" y="2375"/>
                  </a:lnTo>
                  <a:lnTo>
                    <a:pt x="165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9" name="도형"/>
            <p:cNvSpPr/>
            <p:nvPr/>
          </p:nvSpPr>
          <p:spPr>
            <a:xfrm>
              <a:off x="142747" y="87782"/>
              <a:ext cx="87123" cy="4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28" y="0"/>
                  </a:moveTo>
                  <a:lnTo>
                    <a:pt x="0" y="0"/>
                  </a:lnTo>
                  <a:lnTo>
                    <a:pt x="0" y="3668"/>
                  </a:lnTo>
                  <a:lnTo>
                    <a:pt x="19270" y="3668"/>
                  </a:lnTo>
                  <a:lnTo>
                    <a:pt x="19270" y="21600"/>
                  </a:lnTo>
                  <a:lnTo>
                    <a:pt x="21600" y="21600"/>
                  </a:lnTo>
                  <a:lnTo>
                    <a:pt x="21600" y="883"/>
                  </a:lnTo>
                  <a:lnTo>
                    <a:pt x="21537" y="566"/>
                  </a:lnTo>
                  <a:lnTo>
                    <a:pt x="21443" y="340"/>
                  </a:lnTo>
                  <a:lnTo>
                    <a:pt x="21317" y="113"/>
                  </a:lnTo>
                  <a:lnTo>
                    <a:pt x="2112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0" name="도형"/>
            <p:cNvSpPr/>
            <p:nvPr/>
          </p:nvSpPr>
          <p:spPr>
            <a:xfrm>
              <a:off x="0" y="5029"/>
              <a:ext cx="60071" cy="6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2" y="0"/>
                  </a:moveTo>
                  <a:lnTo>
                    <a:pt x="0" y="0"/>
                  </a:lnTo>
                  <a:lnTo>
                    <a:pt x="0" y="21044"/>
                  </a:lnTo>
                  <a:lnTo>
                    <a:pt x="91" y="21305"/>
                  </a:lnTo>
                  <a:lnTo>
                    <a:pt x="274" y="21541"/>
                  </a:lnTo>
                  <a:lnTo>
                    <a:pt x="548" y="21600"/>
                  </a:lnTo>
                  <a:lnTo>
                    <a:pt x="20961" y="21600"/>
                  </a:lnTo>
                  <a:lnTo>
                    <a:pt x="21235" y="21541"/>
                  </a:lnTo>
                  <a:lnTo>
                    <a:pt x="21372" y="21423"/>
                  </a:lnTo>
                  <a:lnTo>
                    <a:pt x="21554" y="21305"/>
                  </a:lnTo>
                  <a:lnTo>
                    <a:pt x="21600" y="18970"/>
                  </a:lnTo>
                  <a:lnTo>
                    <a:pt x="3242" y="18970"/>
                  </a:lnTo>
                  <a:lnTo>
                    <a:pt x="3242" y="10319"/>
                  </a:lnTo>
                  <a:lnTo>
                    <a:pt x="21600" y="10319"/>
                  </a:lnTo>
                  <a:lnTo>
                    <a:pt x="21600" y="7689"/>
                  </a:lnTo>
                  <a:lnTo>
                    <a:pt x="3242" y="7689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1" name="도형"/>
            <p:cNvSpPr/>
            <p:nvPr/>
          </p:nvSpPr>
          <p:spPr>
            <a:xfrm>
              <a:off x="313055" y="2285"/>
              <a:ext cx="34290" cy="12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600" y="0"/>
                  </a:lnTo>
                  <a:lnTo>
                    <a:pt x="15600" y="7200"/>
                  </a:lnTo>
                  <a:lnTo>
                    <a:pt x="0" y="7200"/>
                  </a:lnTo>
                  <a:lnTo>
                    <a:pt x="0" y="8708"/>
                  </a:lnTo>
                  <a:lnTo>
                    <a:pt x="15600" y="8708"/>
                  </a:lnTo>
                  <a:lnTo>
                    <a:pt x="1560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2" name="도형"/>
            <p:cNvSpPr/>
            <p:nvPr/>
          </p:nvSpPr>
          <p:spPr>
            <a:xfrm>
              <a:off x="254762" y="17525"/>
              <a:ext cx="49608" cy="9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65" y="0"/>
                  </a:moveTo>
                  <a:lnTo>
                    <a:pt x="15151" y="0"/>
                  </a:lnTo>
                  <a:lnTo>
                    <a:pt x="15151" y="2228"/>
                  </a:lnTo>
                  <a:lnTo>
                    <a:pt x="14932" y="5281"/>
                  </a:lnTo>
                  <a:lnTo>
                    <a:pt x="9471" y="14976"/>
                  </a:lnTo>
                  <a:lnTo>
                    <a:pt x="0" y="20198"/>
                  </a:lnTo>
                  <a:lnTo>
                    <a:pt x="4147" y="21600"/>
                  </a:lnTo>
                  <a:lnTo>
                    <a:pt x="15311" y="13900"/>
                  </a:lnTo>
                  <a:lnTo>
                    <a:pt x="17253" y="10854"/>
                  </a:lnTo>
                  <a:lnTo>
                    <a:pt x="21600" y="10854"/>
                  </a:lnTo>
                  <a:lnTo>
                    <a:pt x="21215" y="10242"/>
                  </a:lnTo>
                  <a:lnTo>
                    <a:pt x="20246" y="7974"/>
                  </a:lnTo>
                  <a:lnTo>
                    <a:pt x="19661" y="5579"/>
                  </a:lnTo>
                  <a:lnTo>
                    <a:pt x="19465" y="3055"/>
                  </a:lnTo>
                  <a:lnTo>
                    <a:pt x="194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3" name="도형"/>
            <p:cNvSpPr/>
            <p:nvPr/>
          </p:nvSpPr>
          <p:spPr>
            <a:xfrm>
              <a:off x="294385" y="63550"/>
              <a:ext cx="35307" cy="39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0"/>
                  </a:moveTo>
                  <a:lnTo>
                    <a:pt x="0" y="0"/>
                  </a:lnTo>
                  <a:lnTo>
                    <a:pt x="1490" y="4699"/>
                  </a:lnTo>
                  <a:lnTo>
                    <a:pt x="3574" y="8780"/>
                  </a:lnTo>
                  <a:lnTo>
                    <a:pt x="6294" y="12325"/>
                  </a:lnTo>
                  <a:lnTo>
                    <a:pt x="8935" y="15870"/>
                  </a:lnTo>
                  <a:lnTo>
                    <a:pt x="12432" y="18962"/>
                  </a:lnTo>
                  <a:lnTo>
                    <a:pt x="16783" y="21600"/>
                  </a:lnTo>
                  <a:lnTo>
                    <a:pt x="21600" y="17972"/>
                  </a:lnTo>
                  <a:lnTo>
                    <a:pt x="17042" y="15213"/>
                  </a:lnTo>
                  <a:lnTo>
                    <a:pt x="13160" y="11882"/>
                  </a:lnTo>
                  <a:lnTo>
                    <a:pt x="9964" y="7979"/>
                  </a:lnTo>
                  <a:lnTo>
                    <a:pt x="7459" y="3504"/>
                  </a:lnTo>
                  <a:lnTo>
                    <a:pt x="61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4" name="직사각형"/>
            <p:cNvSpPr/>
            <p:nvPr/>
          </p:nvSpPr>
          <p:spPr>
            <a:xfrm>
              <a:off x="265810" y="7136"/>
              <a:ext cx="5702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5" name="도형"/>
            <p:cNvSpPr/>
            <p:nvPr/>
          </p:nvSpPr>
          <p:spPr>
            <a:xfrm>
              <a:off x="119506" y="3657"/>
              <a:ext cx="54298" cy="7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48" y="0"/>
                  </a:moveTo>
                  <a:lnTo>
                    <a:pt x="15207" y="0"/>
                  </a:lnTo>
                  <a:lnTo>
                    <a:pt x="15199" y="3919"/>
                  </a:lnTo>
                  <a:lnTo>
                    <a:pt x="14970" y="6397"/>
                  </a:lnTo>
                  <a:lnTo>
                    <a:pt x="6675" y="16632"/>
                  </a:lnTo>
                  <a:lnTo>
                    <a:pt x="0" y="19501"/>
                  </a:lnTo>
                  <a:lnTo>
                    <a:pt x="3334" y="21600"/>
                  </a:lnTo>
                  <a:lnTo>
                    <a:pt x="16218" y="12969"/>
                  </a:lnTo>
                  <a:lnTo>
                    <a:pt x="17279" y="10730"/>
                  </a:lnTo>
                  <a:lnTo>
                    <a:pt x="21600" y="10730"/>
                  </a:lnTo>
                  <a:lnTo>
                    <a:pt x="21429" y="10549"/>
                  </a:lnTo>
                  <a:lnTo>
                    <a:pt x="20165" y="8514"/>
                  </a:lnTo>
                  <a:lnTo>
                    <a:pt x="19403" y="6304"/>
                  </a:lnTo>
                  <a:lnTo>
                    <a:pt x="19148" y="3919"/>
                  </a:lnTo>
                  <a:lnTo>
                    <a:pt x="191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6" name="도형"/>
            <p:cNvSpPr/>
            <p:nvPr/>
          </p:nvSpPr>
          <p:spPr>
            <a:xfrm>
              <a:off x="162940" y="38709"/>
              <a:ext cx="42038" cy="3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82" y="0"/>
                  </a:moveTo>
                  <a:lnTo>
                    <a:pt x="0" y="0"/>
                  </a:lnTo>
                  <a:lnTo>
                    <a:pt x="1762" y="5082"/>
                  </a:lnTo>
                  <a:lnTo>
                    <a:pt x="4307" y="9370"/>
                  </a:lnTo>
                  <a:lnTo>
                    <a:pt x="7636" y="12865"/>
                  </a:lnTo>
                  <a:lnTo>
                    <a:pt x="10898" y="16359"/>
                  </a:lnTo>
                  <a:lnTo>
                    <a:pt x="14422" y="19270"/>
                  </a:lnTo>
                  <a:lnTo>
                    <a:pt x="18076" y="21600"/>
                  </a:lnTo>
                  <a:lnTo>
                    <a:pt x="21600" y="16306"/>
                  </a:lnTo>
                  <a:lnTo>
                    <a:pt x="17418" y="13857"/>
                  </a:lnTo>
                  <a:lnTo>
                    <a:pt x="13688" y="10958"/>
                  </a:lnTo>
                  <a:lnTo>
                    <a:pt x="10423" y="7610"/>
                  </a:lnTo>
                  <a:lnTo>
                    <a:pt x="7636" y="3811"/>
                  </a:lnTo>
                  <a:lnTo>
                    <a:pt x="558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7" name="직사각형"/>
            <p:cNvSpPr/>
            <p:nvPr/>
          </p:nvSpPr>
          <p:spPr>
            <a:xfrm>
              <a:off x="362648" y="0"/>
              <a:ext cx="12701" cy="13533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8" name="도형"/>
            <p:cNvSpPr/>
            <p:nvPr/>
          </p:nvSpPr>
          <p:spPr>
            <a:xfrm>
              <a:off x="219963" y="0"/>
              <a:ext cx="29084" cy="8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169" y="21600"/>
                  </a:lnTo>
                  <a:lnTo>
                    <a:pt x="7169" y="11127"/>
                  </a:lnTo>
                  <a:lnTo>
                    <a:pt x="21600" y="11127"/>
                  </a:lnTo>
                  <a:lnTo>
                    <a:pt x="21600" y="8877"/>
                  </a:lnTo>
                  <a:lnTo>
                    <a:pt x="7169" y="8877"/>
                  </a:lnTo>
                  <a:lnTo>
                    <a:pt x="71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9" name="도형"/>
            <p:cNvSpPr/>
            <p:nvPr/>
          </p:nvSpPr>
          <p:spPr>
            <a:xfrm>
              <a:off x="89153" y="0"/>
              <a:ext cx="29211" cy="84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3" y="21600"/>
                  </a:lnTo>
                  <a:lnTo>
                    <a:pt x="7043" y="9921"/>
                  </a:lnTo>
                  <a:lnTo>
                    <a:pt x="21600" y="9921"/>
                  </a:lnTo>
                  <a:lnTo>
                    <a:pt x="21600" y="7812"/>
                  </a:lnTo>
                  <a:lnTo>
                    <a:pt x="7043" y="7812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0" name="도형"/>
            <p:cNvSpPr/>
            <p:nvPr/>
          </p:nvSpPr>
          <p:spPr>
            <a:xfrm>
              <a:off x="49148" y="5029"/>
              <a:ext cx="12701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8755"/>
                  </a:lnTo>
                  <a:lnTo>
                    <a:pt x="21600" y="8755"/>
                  </a:lnTo>
                  <a:lnTo>
                    <a:pt x="21600" y="0"/>
                  </a:lnTo>
                  <a:close/>
                  <a:moveTo>
                    <a:pt x="21600" y="11750"/>
                  </a:moveTo>
                  <a:lnTo>
                    <a:pt x="0" y="1175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175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42" name="object 62"/>
          <p:cNvSpPr/>
          <p:nvPr/>
        </p:nvSpPr>
        <p:spPr>
          <a:xfrm>
            <a:off x="2341245" y="6047587"/>
            <a:ext cx="382906" cy="146914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3" name="object 63"/>
          <p:cNvSpPr/>
          <p:nvPr/>
        </p:nvSpPr>
        <p:spPr>
          <a:xfrm>
            <a:off x="2779776" y="6041185"/>
            <a:ext cx="297816" cy="155144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4" name="object 64"/>
          <p:cNvSpPr/>
          <p:nvPr/>
        </p:nvSpPr>
        <p:spPr>
          <a:xfrm>
            <a:off x="5441315" y="6042074"/>
            <a:ext cx="288418" cy="155144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55" name="object 65"/>
          <p:cNvGrpSpPr/>
          <p:nvPr/>
        </p:nvGrpSpPr>
        <p:grpSpPr>
          <a:xfrm>
            <a:off x="5793104" y="6053047"/>
            <a:ext cx="255906" cy="137924"/>
            <a:chOff x="0" y="0"/>
            <a:chExt cx="255905" cy="137922"/>
          </a:xfrm>
        </p:grpSpPr>
        <p:sp>
          <p:nvSpPr>
            <p:cNvPr id="2645" name="도형"/>
            <p:cNvSpPr/>
            <p:nvPr/>
          </p:nvSpPr>
          <p:spPr>
            <a:xfrm>
              <a:off x="145796" y="84582"/>
              <a:ext cx="84069" cy="53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67" y="0"/>
                  </a:moveTo>
                  <a:lnTo>
                    <a:pt x="1077" y="5143"/>
                  </a:lnTo>
                  <a:lnTo>
                    <a:pt x="0" y="7714"/>
                  </a:lnTo>
                  <a:lnTo>
                    <a:pt x="0" y="13886"/>
                  </a:lnTo>
                  <a:lnTo>
                    <a:pt x="9576" y="21407"/>
                  </a:lnTo>
                  <a:lnTo>
                    <a:pt x="12367" y="21600"/>
                  </a:lnTo>
                  <a:lnTo>
                    <a:pt x="15157" y="21407"/>
                  </a:lnTo>
                  <a:lnTo>
                    <a:pt x="17604" y="20829"/>
                  </a:lnTo>
                  <a:lnTo>
                    <a:pt x="19709" y="19864"/>
                  </a:lnTo>
                  <a:lnTo>
                    <a:pt x="21471" y="18514"/>
                  </a:lnTo>
                  <a:lnTo>
                    <a:pt x="21600" y="18391"/>
                  </a:lnTo>
                  <a:lnTo>
                    <a:pt x="12367" y="18391"/>
                  </a:lnTo>
                  <a:lnTo>
                    <a:pt x="10292" y="18269"/>
                  </a:lnTo>
                  <a:lnTo>
                    <a:pt x="2578" y="13248"/>
                  </a:lnTo>
                  <a:lnTo>
                    <a:pt x="2578" y="8311"/>
                  </a:lnTo>
                  <a:lnTo>
                    <a:pt x="12367" y="3209"/>
                  </a:lnTo>
                  <a:lnTo>
                    <a:pt x="21600" y="3209"/>
                  </a:lnTo>
                  <a:lnTo>
                    <a:pt x="21471" y="3086"/>
                  </a:lnTo>
                  <a:lnTo>
                    <a:pt x="19690" y="1736"/>
                  </a:lnTo>
                  <a:lnTo>
                    <a:pt x="17580" y="771"/>
                  </a:lnTo>
                  <a:lnTo>
                    <a:pt x="15139" y="193"/>
                  </a:lnTo>
                  <a:lnTo>
                    <a:pt x="1236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6" name="도형"/>
            <p:cNvSpPr/>
            <p:nvPr/>
          </p:nvSpPr>
          <p:spPr>
            <a:xfrm>
              <a:off x="193929" y="92506"/>
              <a:ext cx="48007" cy="3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69" y="0"/>
                  </a:moveTo>
                  <a:lnTo>
                    <a:pt x="0" y="0"/>
                  </a:lnTo>
                  <a:lnTo>
                    <a:pt x="3534" y="173"/>
                  </a:lnTo>
                  <a:lnTo>
                    <a:pt x="6757" y="691"/>
                  </a:lnTo>
                  <a:lnTo>
                    <a:pt x="9658" y="1556"/>
                  </a:lnTo>
                  <a:lnTo>
                    <a:pt x="12229" y="2766"/>
                  </a:lnTo>
                  <a:lnTo>
                    <a:pt x="15429" y="4610"/>
                  </a:lnTo>
                  <a:lnTo>
                    <a:pt x="17086" y="7259"/>
                  </a:lnTo>
                  <a:lnTo>
                    <a:pt x="17086" y="14283"/>
                  </a:lnTo>
                  <a:lnTo>
                    <a:pt x="0" y="21600"/>
                  </a:lnTo>
                  <a:lnTo>
                    <a:pt x="16169" y="21600"/>
                  </a:lnTo>
                  <a:lnTo>
                    <a:pt x="19714" y="18849"/>
                  </a:lnTo>
                  <a:lnTo>
                    <a:pt x="21600" y="15190"/>
                  </a:lnTo>
                  <a:lnTo>
                    <a:pt x="21600" y="6410"/>
                  </a:lnTo>
                  <a:lnTo>
                    <a:pt x="19714" y="2752"/>
                  </a:lnTo>
                  <a:lnTo>
                    <a:pt x="161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7" name="도형"/>
            <p:cNvSpPr/>
            <p:nvPr/>
          </p:nvSpPr>
          <p:spPr>
            <a:xfrm>
              <a:off x="27050" y="88239"/>
              <a:ext cx="90553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lnTo>
                    <a:pt x="0" y="0"/>
                  </a:lnTo>
                  <a:lnTo>
                    <a:pt x="0" y="20731"/>
                  </a:lnTo>
                  <a:lnTo>
                    <a:pt x="31" y="21103"/>
                  </a:lnTo>
                  <a:lnTo>
                    <a:pt x="152" y="21302"/>
                  </a:lnTo>
                  <a:lnTo>
                    <a:pt x="243" y="21501"/>
                  </a:lnTo>
                  <a:lnTo>
                    <a:pt x="424" y="21600"/>
                  </a:lnTo>
                  <a:lnTo>
                    <a:pt x="21600" y="21600"/>
                  </a:lnTo>
                  <a:lnTo>
                    <a:pt x="21600" y="17578"/>
                  </a:lnTo>
                  <a:lnTo>
                    <a:pt x="2333" y="17578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8" name="도형"/>
            <p:cNvSpPr/>
            <p:nvPr/>
          </p:nvSpPr>
          <p:spPr>
            <a:xfrm>
              <a:off x="73152" y="0"/>
              <a:ext cx="40260" cy="10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353" y="0"/>
                  </a:lnTo>
                  <a:lnTo>
                    <a:pt x="16353" y="6873"/>
                  </a:lnTo>
                  <a:lnTo>
                    <a:pt x="0" y="6873"/>
                  </a:lnTo>
                  <a:lnTo>
                    <a:pt x="0" y="8673"/>
                  </a:lnTo>
                  <a:lnTo>
                    <a:pt x="16353" y="8673"/>
                  </a:lnTo>
                  <a:lnTo>
                    <a:pt x="16353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9" name="도형"/>
            <p:cNvSpPr/>
            <p:nvPr/>
          </p:nvSpPr>
          <p:spPr>
            <a:xfrm>
              <a:off x="0" y="14630"/>
              <a:ext cx="53380" cy="6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26" y="0"/>
                  </a:moveTo>
                  <a:lnTo>
                    <a:pt x="15520" y="0"/>
                  </a:lnTo>
                  <a:lnTo>
                    <a:pt x="15520" y="2057"/>
                  </a:lnTo>
                  <a:lnTo>
                    <a:pt x="15289" y="4743"/>
                  </a:lnTo>
                  <a:lnTo>
                    <a:pt x="7130" y="16255"/>
                  </a:lnTo>
                  <a:lnTo>
                    <a:pt x="0" y="19494"/>
                  </a:lnTo>
                  <a:lnTo>
                    <a:pt x="3546" y="21600"/>
                  </a:lnTo>
                  <a:lnTo>
                    <a:pt x="15134" y="13482"/>
                  </a:lnTo>
                  <a:lnTo>
                    <a:pt x="17524" y="9355"/>
                  </a:lnTo>
                  <a:lnTo>
                    <a:pt x="21600" y="9355"/>
                  </a:lnTo>
                  <a:lnTo>
                    <a:pt x="21224" y="8841"/>
                  </a:lnTo>
                  <a:lnTo>
                    <a:pt x="19786" y="5608"/>
                  </a:lnTo>
                  <a:lnTo>
                    <a:pt x="19426" y="3886"/>
                  </a:lnTo>
                  <a:lnTo>
                    <a:pt x="1942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0" name="도형"/>
            <p:cNvSpPr/>
            <p:nvPr/>
          </p:nvSpPr>
          <p:spPr>
            <a:xfrm>
              <a:off x="43307" y="43738"/>
              <a:ext cx="42292" cy="33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44" y="0"/>
                  </a:moveTo>
                  <a:lnTo>
                    <a:pt x="0" y="0"/>
                  </a:lnTo>
                  <a:lnTo>
                    <a:pt x="1881" y="5018"/>
                  </a:lnTo>
                  <a:lnTo>
                    <a:pt x="4281" y="9236"/>
                  </a:lnTo>
                  <a:lnTo>
                    <a:pt x="7200" y="12657"/>
                  </a:lnTo>
                  <a:lnTo>
                    <a:pt x="10054" y="16078"/>
                  </a:lnTo>
                  <a:lnTo>
                    <a:pt x="13622" y="19058"/>
                  </a:lnTo>
                  <a:lnTo>
                    <a:pt x="17838" y="21600"/>
                  </a:lnTo>
                  <a:lnTo>
                    <a:pt x="21600" y="16909"/>
                  </a:lnTo>
                  <a:lnTo>
                    <a:pt x="18746" y="15606"/>
                  </a:lnTo>
                  <a:lnTo>
                    <a:pt x="16086" y="13911"/>
                  </a:lnTo>
                  <a:lnTo>
                    <a:pt x="11416" y="9742"/>
                  </a:lnTo>
                  <a:lnTo>
                    <a:pt x="9405" y="7330"/>
                  </a:lnTo>
                  <a:lnTo>
                    <a:pt x="7719" y="4594"/>
                  </a:lnTo>
                  <a:lnTo>
                    <a:pt x="6032" y="192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1" name="직사각형"/>
            <p:cNvSpPr/>
            <p:nvPr/>
          </p:nvSpPr>
          <p:spPr>
            <a:xfrm>
              <a:off x="9652" y="4241"/>
              <a:ext cx="66549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2" name="직사각형"/>
            <p:cNvSpPr/>
            <p:nvPr/>
          </p:nvSpPr>
          <p:spPr>
            <a:xfrm>
              <a:off x="131825" y="60172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3" name="직사각형"/>
            <p:cNvSpPr/>
            <p:nvPr/>
          </p:nvSpPr>
          <p:spPr>
            <a:xfrm>
              <a:off x="179451" y="31394"/>
              <a:ext cx="12701" cy="3109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4" name="도형"/>
            <p:cNvSpPr/>
            <p:nvPr/>
          </p:nvSpPr>
          <p:spPr>
            <a:xfrm>
              <a:off x="146939" y="4267"/>
              <a:ext cx="93854" cy="48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91" y="0"/>
                  </a:moveTo>
                  <a:lnTo>
                    <a:pt x="0" y="0"/>
                  </a:lnTo>
                  <a:lnTo>
                    <a:pt x="0" y="3611"/>
                  </a:lnTo>
                  <a:lnTo>
                    <a:pt x="19408" y="3611"/>
                  </a:lnTo>
                  <a:lnTo>
                    <a:pt x="19320" y="6745"/>
                  </a:lnTo>
                  <a:lnTo>
                    <a:pt x="19174" y="9744"/>
                  </a:lnTo>
                  <a:lnTo>
                    <a:pt x="18969" y="12606"/>
                  </a:lnTo>
                  <a:lnTo>
                    <a:pt x="18794" y="15468"/>
                  </a:lnTo>
                  <a:lnTo>
                    <a:pt x="18531" y="18465"/>
                  </a:lnTo>
                  <a:lnTo>
                    <a:pt x="18209" y="21600"/>
                  </a:lnTo>
                  <a:lnTo>
                    <a:pt x="20343" y="21600"/>
                  </a:lnTo>
                  <a:lnTo>
                    <a:pt x="21600" y="1294"/>
                  </a:lnTo>
                  <a:lnTo>
                    <a:pt x="21571" y="568"/>
                  </a:lnTo>
                  <a:lnTo>
                    <a:pt x="21337" y="114"/>
                  </a:lnTo>
                  <a:lnTo>
                    <a:pt x="2119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56" name="object 66"/>
          <p:cNvSpPr/>
          <p:nvPr/>
        </p:nvSpPr>
        <p:spPr>
          <a:xfrm>
            <a:off x="5788533" y="6048476"/>
            <a:ext cx="265050" cy="147066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57" name="object 67"/>
          <p:cNvSpPr/>
          <p:nvPr/>
        </p:nvSpPr>
        <p:spPr>
          <a:xfrm>
            <a:off x="6103492" y="6048476"/>
            <a:ext cx="252476" cy="14539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58" name="object 68"/>
          <p:cNvSpPr/>
          <p:nvPr/>
        </p:nvSpPr>
        <p:spPr>
          <a:xfrm>
            <a:off x="6413753" y="6042074"/>
            <a:ext cx="297816" cy="155144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59" name="object 69"/>
          <p:cNvSpPr/>
          <p:nvPr/>
        </p:nvSpPr>
        <p:spPr>
          <a:xfrm>
            <a:off x="4634737" y="775016"/>
            <a:ext cx="2843277" cy="5054601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60" name="object 70"/>
          <p:cNvSpPr/>
          <p:nvPr/>
        </p:nvSpPr>
        <p:spPr>
          <a:xfrm>
            <a:off x="1369948" y="775016"/>
            <a:ext cx="2843151" cy="5054601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object 2"/>
          <p:cNvSpPr/>
          <p:nvPr/>
        </p:nvSpPr>
        <p:spPr>
          <a:xfrm>
            <a:off x="8297798" y="243687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63" name="object 3"/>
          <p:cNvSpPr/>
          <p:nvPr/>
        </p:nvSpPr>
        <p:spPr>
          <a:xfrm>
            <a:off x="8236331" y="3481928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68" name="object 4"/>
          <p:cNvGrpSpPr/>
          <p:nvPr/>
        </p:nvGrpSpPr>
        <p:grpSpPr>
          <a:xfrm>
            <a:off x="8267954" y="1865883"/>
            <a:ext cx="499492" cy="441326"/>
            <a:chOff x="0" y="0"/>
            <a:chExt cx="499490" cy="441325"/>
          </a:xfrm>
        </p:grpSpPr>
        <p:sp>
          <p:nvSpPr>
            <p:cNvPr id="2664" name="도형"/>
            <p:cNvSpPr/>
            <p:nvPr/>
          </p:nvSpPr>
          <p:spPr>
            <a:xfrm>
              <a:off x="0" y="0"/>
              <a:ext cx="244156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5" y="0"/>
                  </a:moveTo>
                  <a:lnTo>
                    <a:pt x="8793" y="247"/>
                  </a:lnTo>
                  <a:lnTo>
                    <a:pt x="4880" y="1517"/>
                  </a:lnTo>
                  <a:lnTo>
                    <a:pt x="2281" y="3531"/>
                  </a:lnTo>
                  <a:lnTo>
                    <a:pt x="762" y="6074"/>
                  </a:lnTo>
                  <a:lnTo>
                    <a:pt x="265" y="7966"/>
                  </a:lnTo>
                  <a:lnTo>
                    <a:pt x="29" y="9868"/>
                  </a:lnTo>
                  <a:lnTo>
                    <a:pt x="0" y="10815"/>
                  </a:lnTo>
                  <a:lnTo>
                    <a:pt x="29" y="11772"/>
                  </a:lnTo>
                  <a:lnTo>
                    <a:pt x="265" y="13688"/>
                  </a:lnTo>
                  <a:lnTo>
                    <a:pt x="762" y="15582"/>
                  </a:lnTo>
                  <a:lnTo>
                    <a:pt x="2281" y="18125"/>
                  </a:lnTo>
                  <a:lnTo>
                    <a:pt x="4899" y="20110"/>
                  </a:lnTo>
                  <a:lnTo>
                    <a:pt x="8827" y="21358"/>
                  </a:lnTo>
                  <a:lnTo>
                    <a:pt x="12325" y="21600"/>
                  </a:lnTo>
                  <a:lnTo>
                    <a:pt x="14169" y="21539"/>
                  </a:lnTo>
                  <a:lnTo>
                    <a:pt x="18662" y="20630"/>
                  </a:lnTo>
                  <a:lnTo>
                    <a:pt x="21600" y="18971"/>
                  </a:lnTo>
                  <a:lnTo>
                    <a:pt x="12325" y="18971"/>
                  </a:lnTo>
                  <a:lnTo>
                    <a:pt x="11226" y="18918"/>
                  </a:lnTo>
                  <a:lnTo>
                    <a:pt x="8070" y="17675"/>
                  </a:lnTo>
                  <a:lnTo>
                    <a:pt x="6418" y="15378"/>
                  </a:lnTo>
                  <a:lnTo>
                    <a:pt x="5887" y="13345"/>
                  </a:lnTo>
                  <a:lnTo>
                    <a:pt x="5751" y="11394"/>
                  </a:lnTo>
                  <a:lnTo>
                    <a:pt x="5751" y="10246"/>
                  </a:lnTo>
                  <a:lnTo>
                    <a:pt x="5887" y="8298"/>
                  </a:lnTo>
                  <a:lnTo>
                    <a:pt x="6418" y="6253"/>
                  </a:lnTo>
                  <a:lnTo>
                    <a:pt x="7539" y="4451"/>
                  </a:lnTo>
                  <a:lnTo>
                    <a:pt x="10252" y="2824"/>
                  </a:lnTo>
                  <a:lnTo>
                    <a:pt x="12325" y="2604"/>
                  </a:lnTo>
                  <a:lnTo>
                    <a:pt x="21510" y="2604"/>
                  </a:lnTo>
                  <a:lnTo>
                    <a:pt x="20859" y="2117"/>
                  </a:lnTo>
                  <a:lnTo>
                    <a:pt x="17337" y="556"/>
                  </a:lnTo>
                  <a:lnTo>
                    <a:pt x="14169" y="62"/>
                  </a:lnTo>
                  <a:lnTo>
                    <a:pt x="123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5" name="도형"/>
            <p:cNvSpPr/>
            <p:nvPr/>
          </p:nvSpPr>
          <p:spPr>
            <a:xfrm>
              <a:off x="139318" y="53212"/>
              <a:ext cx="142622" cy="33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4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0" y="2437"/>
                  </a:lnTo>
                  <a:lnTo>
                    <a:pt x="10370" y="4815"/>
                  </a:lnTo>
                  <a:lnTo>
                    <a:pt x="11386" y="7514"/>
                  </a:lnTo>
                  <a:lnTo>
                    <a:pt x="11746" y="10085"/>
                  </a:lnTo>
                  <a:lnTo>
                    <a:pt x="11771" y="10837"/>
                  </a:lnTo>
                  <a:lnTo>
                    <a:pt x="11746" y="11600"/>
                  </a:lnTo>
                  <a:lnTo>
                    <a:pt x="11386" y="14176"/>
                  </a:lnTo>
                  <a:lnTo>
                    <a:pt x="10370" y="16859"/>
                  </a:lnTo>
                  <a:lnTo>
                    <a:pt x="8290" y="19229"/>
                  </a:lnTo>
                  <a:lnTo>
                    <a:pt x="3505" y="21322"/>
                  </a:lnTo>
                  <a:lnTo>
                    <a:pt x="0" y="21600"/>
                  </a:lnTo>
                  <a:lnTo>
                    <a:pt x="15878" y="21600"/>
                  </a:lnTo>
                  <a:lnTo>
                    <a:pt x="19448" y="18304"/>
                  </a:lnTo>
                  <a:lnTo>
                    <a:pt x="20715" y="15890"/>
                  </a:lnTo>
                  <a:lnTo>
                    <a:pt x="21381" y="13364"/>
                  </a:lnTo>
                  <a:lnTo>
                    <a:pt x="21600" y="10837"/>
                  </a:lnTo>
                  <a:lnTo>
                    <a:pt x="21545" y="9586"/>
                  </a:lnTo>
                  <a:lnTo>
                    <a:pt x="21105" y="7076"/>
                  </a:lnTo>
                  <a:lnTo>
                    <a:pt x="20175" y="4579"/>
                  </a:lnTo>
                  <a:lnTo>
                    <a:pt x="17445" y="1222"/>
                  </a:lnTo>
                  <a:lnTo>
                    <a:pt x="16144" y="242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6" name="직사각형"/>
            <p:cNvSpPr/>
            <p:nvPr/>
          </p:nvSpPr>
          <p:spPr>
            <a:xfrm>
              <a:off x="436371" y="95629"/>
              <a:ext cx="63120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7" name="도형"/>
            <p:cNvSpPr/>
            <p:nvPr/>
          </p:nvSpPr>
          <p:spPr>
            <a:xfrm>
              <a:off x="351280" y="17398"/>
              <a:ext cx="148211" cy="12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16" y="1851"/>
                  </a:lnTo>
                  <a:lnTo>
                    <a:pt x="10254" y="3580"/>
                  </a:lnTo>
                  <a:lnTo>
                    <a:pt x="5458" y="8039"/>
                  </a:lnTo>
                  <a:lnTo>
                    <a:pt x="0" y="11508"/>
                  </a:lnTo>
                  <a:lnTo>
                    <a:pt x="0" y="21600"/>
                  </a:lnTo>
                  <a:lnTo>
                    <a:pt x="5028" y="18524"/>
                  </a:lnTo>
                  <a:lnTo>
                    <a:pt x="10277" y="15036"/>
                  </a:lnTo>
                  <a:lnTo>
                    <a:pt x="12401" y="13426"/>
                  </a:lnTo>
                  <a:lnTo>
                    <a:pt x="21600" y="13426"/>
                  </a:lnTo>
                  <a:lnTo>
                    <a:pt x="21600" y="1635"/>
                  </a:lnTo>
                  <a:lnTo>
                    <a:pt x="21433" y="959"/>
                  </a:lnTo>
                  <a:lnTo>
                    <a:pt x="21119" y="567"/>
                  </a:lnTo>
                  <a:lnTo>
                    <a:pt x="20785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69" name="object 5"/>
          <p:cNvSpPr/>
          <p:nvPr/>
        </p:nvSpPr>
        <p:spPr>
          <a:xfrm>
            <a:off x="8332851" y="1919097"/>
            <a:ext cx="152147" cy="334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66" y="0"/>
                </a:moveTo>
                <a:lnTo>
                  <a:pt x="4724" y="1157"/>
                </a:lnTo>
                <a:lnTo>
                  <a:pt x="1587" y="3970"/>
                </a:lnTo>
                <a:lnTo>
                  <a:pt x="410" y="6587"/>
                </a:lnTo>
                <a:lnTo>
                  <a:pt x="63" y="9280"/>
                </a:lnTo>
                <a:lnTo>
                  <a:pt x="0" y="10837"/>
                </a:lnTo>
                <a:lnTo>
                  <a:pt x="16" y="11600"/>
                </a:lnTo>
                <a:lnTo>
                  <a:pt x="234" y="14176"/>
                </a:lnTo>
                <a:lnTo>
                  <a:pt x="1086" y="16859"/>
                </a:lnTo>
                <a:lnTo>
                  <a:pt x="2885" y="19229"/>
                </a:lnTo>
                <a:lnTo>
                  <a:pt x="7239" y="21322"/>
                </a:lnTo>
                <a:lnTo>
                  <a:pt x="10566" y="21600"/>
                </a:lnTo>
                <a:lnTo>
                  <a:pt x="12300" y="21531"/>
                </a:lnTo>
                <a:lnTo>
                  <a:pt x="17431" y="19891"/>
                </a:lnTo>
                <a:lnTo>
                  <a:pt x="20286" y="16859"/>
                </a:lnTo>
                <a:lnTo>
                  <a:pt x="21239" y="14176"/>
                </a:lnTo>
                <a:lnTo>
                  <a:pt x="21577" y="11600"/>
                </a:lnTo>
                <a:lnTo>
                  <a:pt x="21600" y="10837"/>
                </a:lnTo>
                <a:lnTo>
                  <a:pt x="21577" y="10085"/>
                </a:lnTo>
                <a:lnTo>
                  <a:pt x="21239" y="7514"/>
                </a:lnTo>
                <a:lnTo>
                  <a:pt x="20286" y="4815"/>
                </a:lnTo>
                <a:lnTo>
                  <a:pt x="18336" y="2437"/>
                </a:lnTo>
                <a:lnTo>
                  <a:pt x="13851" y="289"/>
                </a:lnTo>
                <a:lnTo>
                  <a:pt x="105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0" name="object 6"/>
          <p:cNvSpPr/>
          <p:nvPr/>
        </p:nvSpPr>
        <p:spPr>
          <a:xfrm>
            <a:off x="8619235" y="1883281"/>
            <a:ext cx="148210" cy="41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19" y="173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401" y="21600"/>
                </a:lnTo>
                <a:lnTo>
                  <a:pt x="12401" y="4089"/>
                </a:lnTo>
                <a:lnTo>
                  <a:pt x="12054" y="4183"/>
                </a:lnTo>
                <a:lnTo>
                  <a:pt x="7087" y="5239"/>
                </a:lnTo>
                <a:lnTo>
                  <a:pt x="0" y="6578"/>
                </a:lnTo>
                <a:lnTo>
                  <a:pt x="0" y="3505"/>
                </a:lnTo>
                <a:lnTo>
                  <a:pt x="1912" y="3185"/>
                </a:lnTo>
                <a:lnTo>
                  <a:pt x="3732" y="2833"/>
                </a:lnTo>
                <a:lnTo>
                  <a:pt x="8678" y="1579"/>
                </a:lnTo>
                <a:lnTo>
                  <a:pt x="11816" y="564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1" name="object 7"/>
          <p:cNvSpPr/>
          <p:nvPr/>
        </p:nvSpPr>
        <p:spPr>
          <a:xfrm>
            <a:off x="8267954" y="1865883"/>
            <a:ext cx="281941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4" y="0"/>
                </a:moveTo>
                <a:lnTo>
                  <a:pt x="13716" y="247"/>
                </a:lnTo>
                <a:lnTo>
                  <a:pt x="17170" y="1517"/>
                </a:lnTo>
                <a:lnTo>
                  <a:pt x="19498" y="3531"/>
                </a:lnTo>
                <a:lnTo>
                  <a:pt x="20879" y="6074"/>
                </a:lnTo>
                <a:lnTo>
                  <a:pt x="21350" y="7966"/>
                </a:lnTo>
                <a:lnTo>
                  <a:pt x="21572" y="9868"/>
                </a:lnTo>
                <a:lnTo>
                  <a:pt x="21600" y="10815"/>
                </a:lnTo>
                <a:lnTo>
                  <a:pt x="21572" y="11772"/>
                </a:lnTo>
                <a:lnTo>
                  <a:pt x="21350" y="13688"/>
                </a:lnTo>
                <a:lnTo>
                  <a:pt x="20879" y="15582"/>
                </a:lnTo>
                <a:lnTo>
                  <a:pt x="19498" y="18125"/>
                </a:lnTo>
                <a:lnTo>
                  <a:pt x="17170" y="20110"/>
                </a:lnTo>
                <a:lnTo>
                  <a:pt x="13716" y="21358"/>
                </a:lnTo>
                <a:lnTo>
                  <a:pt x="10674" y="21600"/>
                </a:lnTo>
                <a:lnTo>
                  <a:pt x="9081" y="21539"/>
                </a:lnTo>
                <a:lnTo>
                  <a:pt x="5235" y="20630"/>
                </a:lnTo>
                <a:lnTo>
                  <a:pt x="2612" y="18856"/>
                </a:lnTo>
                <a:lnTo>
                  <a:pt x="1006" y="16473"/>
                </a:lnTo>
                <a:lnTo>
                  <a:pt x="409" y="14644"/>
                </a:lnTo>
                <a:lnTo>
                  <a:pt x="102" y="12730"/>
                </a:lnTo>
                <a:lnTo>
                  <a:pt x="0" y="10815"/>
                </a:lnTo>
                <a:lnTo>
                  <a:pt x="26" y="9868"/>
                </a:lnTo>
                <a:lnTo>
                  <a:pt x="230" y="7966"/>
                </a:lnTo>
                <a:lnTo>
                  <a:pt x="660" y="6074"/>
                </a:lnTo>
                <a:lnTo>
                  <a:pt x="1975" y="3531"/>
                </a:lnTo>
                <a:lnTo>
                  <a:pt x="4226" y="1517"/>
                </a:lnTo>
                <a:lnTo>
                  <a:pt x="7615" y="247"/>
                </a:lnTo>
                <a:lnTo>
                  <a:pt x="1067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2" name="object 8"/>
          <p:cNvSpPr/>
          <p:nvPr/>
        </p:nvSpPr>
        <p:spPr>
          <a:xfrm>
            <a:off x="8896222" y="2063113"/>
            <a:ext cx="113411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3" name="object 33"/>
          <p:cNvSpPr/>
          <p:nvPr/>
        </p:nvSpPr>
        <p:spPr>
          <a:xfrm>
            <a:off x="8332851" y="2770473"/>
            <a:ext cx="2346580" cy="1607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4" name="object 34"/>
          <p:cNvSpPr/>
          <p:nvPr/>
        </p:nvSpPr>
        <p:spPr>
          <a:xfrm>
            <a:off x="8463153" y="3045683"/>
            <a:ext cx="262509" cy="1469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90" name="object 35"/>
          <p:cNvGrpSpPr/>
          <p:nvPr/>
        </p:nvGrpSpPr>
        <p:grpSpPr>
          <a:xfrm>
            <a:off x="8776589" y="3052223"/>
            <a:ext cx="389510" cy="134303"/>
            <a:chOff x="0" y="0"/>
            <a:chExt cx="389509" cy="134302"/>
          </a:xfrm>
        </p:grpSpPr>
        <p:sp>
          <p:nvSpPr>
            <p:cNvPr id="2675" name="도형"/>
            <p:cNvSpPr/>
            <p:nvPr/>
          </p:nvSpPr>
          <p:spPr>
            <a:xfrm>
              <a:off x="150113" y="94931"/>
              <a:ext cx="94744" cy="3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521"/>
                  </a:lnTo>
                  <a:lnTo>
                    <a:pt x="58" y="20983"/>
                  </a:lnTo>
                  <a:lnTo>
                    <a:pt x="231" y="21446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56" y="16663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6" name="도형"/>
            <p:cNvSpPr/>
            <p:nvPr/>
          </p:nvSpPr>
          <p:spPr>
            <a:xfrm>
              <a:off x="280924" y="90867"/>
              <a:ext cx="91568" cy="43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1" y="0"/>
                  </a:moveTo>
                  <a:lnTo>
                    <a:pt x="0" y="0"/>
                  </a:lnTo>
                  <a:lnTo>
                    <a:pt x="0" y="3979"/>
                  </a:lnTo>
                  <a:lnTo>
                    <a:pt x="19293" y="3979"/>
                  </a:lnTo>
                  <a:lnTo>
                    <a:pt x="19293" y="21600"/>
                  </a:lnTo>
                  <a:lnTo>
                    <a:pt x="21600" y="21600"/>
                  </a:lnTo>
                  <a:lnTo>
                    <a:pt x="21600" y="947"/>
                  </a:lnTo>
                  <a:lnTo>
                    <a:pt x="21540" y="632"/>
                  </a:lnTo>
                  <a:lnTo>
                    <a:pt x="21420" y="379"/>
                  </a:lnTo>
                  <a:lnTo>
                    <a:pt x="21330" y="126"/>
                  </a:lnTo>
                  <a:lnTo>
                    <a:pt x="2115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7" name="직사각형"/>
            <p:cNvSpPr/>
            <p:nvPr/>
          </p:nvSpPr>
          <p:spPr>
            <a:xfrm>
              <a:off x="132841" y="72390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8" name="직사각형"/>
            <p:cNvSpPr/>
            <p:nvPr/>
          </p:nvSpPr>
          <p:spPr>
            <a:xfrm>
              <a:off x="0" y="104266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9" name="도형"/>
            <p:cNvSpPr/>
            <p:nvPr/>
          </p:nvSpPr>
          <p:spPr>
            <a:xfrm>
              <a:off x="15366" y="1079"/>
              <a:ext cx="78390" cy="10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08" y="0"/>
                  </a:moveTo>
                  <a:lnTo>
                    <a:pt x="11023" y="0"/>
                  </a:lnTo>
                  <a:lnTo>
                    <a:pt x="9239" y="182"/>
                  </a:lnTo>
                  <a:lnTo>
                    <a:pt x="7664" y="520"/>
                  </a:lnTo>
                  <a:lnTo>
                    <a:pt x="6054" y="885"/>
                  </a:lnTo>
                  <a:lnTo>
                    <a:pt x="4689" y="1379"/>
                  </a:lnTo>
                  <a:lnTo>
                    <a:pt x="3569" y="2030"/>
                  </a:lnTo>
                  <a:lnTo>
                    <a:pt x="2414" y="2680"/>
                  </a:lnTo>
                  <a:lnTo>
                    <a:pt x="1539" y="3461"/>
                  </a:lnTo>
                  <a:lnTo>
                    <a:pt x="945" y="4398"/>
                  </a:lnTo>
                  <a:lnTo>
                    <a:pt x="315" y="5309"/>
                  </a:lnTo>
                  <a:lnTo>
                    <a:pt x="0" y="6350"/>
                  </a:lnTo>
                  <a:lnTo>
                    <a:pt x="0" y="7495"/>
                  </a:lnTo>
                  <a:lnTo>
                    <a:pt x="6824" y="14277"/>
                  </a:lnTo>
                  <a:lnTo>
                    <a:pt x="11548" y="14964"/>
                  </a:lnTo>
                  <a:lnTo>
                    <a:pt x="11548" y="21600"/>
                  </a:lnTo>
                  <a:lnTo>
                    <a:pt x="14208" y="21600"/>
                  </a:lnTo>
                  <a:lnTo>
                    <a:pt x="14208" y="14964"/>
                  </a:lnTo>
                  <a:lnTo>
                    <a:pt x="16727" y="14754"/>
                  </a:lnTo>
                  <a:lnTo>
                    <a:pt x="18984" y="14320"/>
                  </a:lnTo>
                  <a:lnTo>
                    <a:pt x="20979" y="13661"/>
                  </a:lnTo>
                  <a:lnTo>
                    <a:pt x="21486" y="13402"/>
                  </a:lnTo>
                  <a:lnTo>
                    <a:pt x="11478" y="13402"/>
                  </a:lnTo>
                  <a:lnTo>
                    <a:pt x="10078" y="13272"/>
                  </a:lnTo>
                  <a:lnTo>
                    <a:pt x="8854" y="12986"/>
                  </a:lnTo>
                  <a:lnTo>
                    <a:pt x="7594" y="12726"/>
                  </a:lnTo>
                  <a:lnTo>
                    <a:pt x="6544" y="12335"/>
                  </a:lnTo>
                  <a:lnTo>
                    <a:pt x="4724" y="11294"/>
                  </a:lnTo>
                  <a:lnTo>
                    <a:pt x="4024" y="10696"/>
                  </a:lnTo>
                  <a:lnTo>
                    <a:pt x="3045" y="9239"/>
                  </a:lnTo>
                  <a:lnTo>
                    <a:pt x="2765" y="8406"/>
                  </a:lnTo>
                  <a:lnTo>
                    <a:pt x="2765" y="6610"/>
                  </a:lnTo>
                  <a:lnTo>
                    <a:pt x="11478" y="1587"/>
                  </a:lnTo>
                  <a:lnTo>
                    <a:pt x="21600" y="1587"/>
                  </a:lnTo>
                  <a:lnTo>
                    <a:pt x="21242" y="1379"/>
                  </a:lnTo>
                  <a:lnTo>
                    <a:pt x="19877" y="885"/>
                  </a:lnTo>
                  <a:lnTo>
                    <a:pt x="18267" y="520"/>
                  </a:lnTo>
                  <a:lnTo>
                    <a:pt x="16692" y="182"/>
                  </a:lnTo>
                  <a:lnTo>
                    <a:pt x="149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0" name="도형"/>
            <p:cNvSpPr/>
            <p:nvPr/>
          </p:nvSpPr>
          <p:spPr>
            <a:xfrm>
              <a:off x="67817" y="8826"/>
              <a:ext cx="41783" cy="5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09" y="0"/>
                  </a:moveTo>
                  <a:lnTo>
                    <a:pt x="0" y="0"/>
                  </a:lnTo>
                  <a:lnTo>
                    <a:pt x="2561" y="285"/>
                  </a:lnTo>
                  <a:lnTo>
                    <a:pt x="4924" y="761"/>
                  </a:lnTo>
                  <a:lnTo>
                    <a:pt x="16414" y="9183"/>
                  </a:lnTo>
                  <a:lnTo>
                    <a:pt x="16414" y="12465"/>
                  </a:lnTo>
                  <a:lnTo>
                    <a:pt x="4924" y="20839"/>
                  </a:lnTo>
                  <a:lnTo>
                    <a:pt x="2561" y="21362"/>
                  </a:lnTo>
                  <a:lnTo>
                    <a:pt x="0" y="21600"/>
                  </a:lnTo>
                  <a:lnTo>
                    <a:pt x="13196" y="21600"/>
                  </a:lnTo>
                  <a:lnTo>
                    <a:pt x="21600" y="10800"/>
                  </a:lnTo>
                  <a:lnTo>
                    <a:pt x="21600" y="8706"/>
                  </a:lnTo>
                  <a:lnTo>
                    <a:pt x="21010" y="6804"/>
                  </a:lnTo>
                  <a:lnTo>
                    <a:pt x="19828" y="5138"/>
                  </a:lnTo>
                  <a:lnTo>
                    <a:pt x="18646" y="3425"/>
                  </a:lnTo>
                  <a:lnTo>
                    <a:pt x="16939" y="1998"/>
                  </a:lnTo>
                  <a:lnTo>
                    <a:pt x="1340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1" name="직사각형"/>
            <p:cNvSpPr/>
            <p:nvPr/>
          </p:nvSpPr>
          <p:spPr>
            <a:xfrm>
              <a:off x="265429" y="65658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2" name="사각형"/>
            <p:cNvSpPr/>
            <p:nvPr/>
          </p:nvSpPr>
          <p:spPr>
            <a:xfrm>
              <a:off x="321183" y="51879"/>
              <a:ext cx="12701" cy="16129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3" name="도형"/>
            <p:cNvSpPr/>
            <p:nvPr/>
          </p:nvSpPr>
          <p:spPr>
            <a:xfrm>
              <a:off x="269240" y="10350"/>
              <a:ext cx="42226" cy="4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95" y="0"/>
                  </a:moveTo>
                  <a:lnTo>
                    <a:pt x="14682" y="0"/>
                  </a:lnTo>
                  <a:lnTo>
                    <a:pt x="14394" y="3067"/>
                  </a:lnTo>
                  <a:lnTo>
                    <a:pt x="14333" y="3523"/>
                  </a:lnTo>
                  <a:lnTo>
                    <a:pt x="0" y="18337"/>
                  </a:lnTo>
                  <a:lnTo>
                    <a:pt x="4093" y="21600"/>
                  </a:lnTo>
                  <a:lnTo>
                    <a:pt x="16891" y="8026"/>
                  </a:lnTo>
                  <a:lnTo>
                    <a:pt x="21600" y="8026"/>
                  </a:lnTo>
                  <a:lnTo>
                    <a:pt x="20659" y="6591"/>
                  </a:lnTo>
                  <a:lnTo>
                    <a:pt x="19620" y="3523"/>
                  </a:lnTo>
                  <a:lnTo>
                    <a:pt x="1929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4" name="도형"/>
            <p:cNvSpPr/>
            <p:nvPr/>
          </p:nvSpPr>
          <p:spPr>
            <a:xfrm>
              <a:off x="352551" y="25590"/>
              <a:ext cx="32895" cy="2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63" y="0"/>
                  </a:moveTo>
                  <a:lnTo>
                    <a:pt x="0" y="0"/>
                  </a:lnTo>
                  <a:lnTo>
                    <a:pt x="1418" y="3890"/>
                  </a:lnTo>
                  <a:lnTo>
                    <a:pt x="3587" y="7779"/>
                  </a:lnTo>
                  <a:lnTo>
                    <a:pt x="6338" y="11772"/>
                  </a:lnTo>
                  <a:lnTo>
                    <a:pt x="9091" y="15867"/>
                  </a:lnTo>
                  <a:lnTo>
                    <a:pt x="12509" y="19143"/>
                  </a:lnTo>
                  <a:lnTo>
                    <a:pt x="16513" y="21600"/>
                  </a:lnTo>
                  <a:lnTo>
                    <a:pt x="21600" y="16482"/>
                  </a:lnTo>
                  <a:lnTo>
                    <a:pt x="16263" y="13513"/>
                  </a:lnTo>
                  <a:lnTo>
                    <a:pt x="11926" y="9520"/>
                  </a:lnTo>
                  <a:lnTo>
                    <a:pt x="8045" y="3582"/>
                  </a:lnTo>
                  <a:lnTo>
                    <a:pt x="566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5" name="도형"/>
            <p:cNvSpPr/>
            <p:nvPr/>
          </p:nvSpPr>
          <p:spPr>
            <a:xfrm>
              <a:off x="302260" y="25970"/>
              <a:ext cx="38423" cy="2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75" y="0"/>
                  </a:moveTo>
                  <a:lnTo>
                    <a:pt x="0" y="0"/>
                  </a:lnTo>
                  <a:lnTo>
                    <a:pt x="1428" y="3707"/>
                  </a:lnTo>
                  <a:lnTo>
                    <a:pt x="13423" y="21600"/>
                  </a:lnTo>
                  <a:lnTo>
                    <a:pt x="15136" y="21600"/>
                  </a:lnTo>
                  <a:lnTo>
                    <a:pt x="18206" y="18741"/>
                  </a:lnTo>
                  <a:lnTo>
                    <a:pt x="20848" y="15353"/>
                  </a:lnTo>
                  <a:lnTo>
                    <a:pt x="21600" y="13976"/>
                  </a:lnTo>
                  <a:lnTo>
                    <a:pt x="14208" y="13976"/>
                  </a:lnTo>
                  <a:lnTo>
                    <a:pt x="10781" y="10376"/>
                  </a:lnTo>
                  <a:lnTo>
                    <a:pt x="8068" y="6459"/>
                  </a:lnTo>
                  <a:lnTo>
                    <a:pt x="517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6" name="도형"/>
            <p:cNvSpPr/>
            <p:nvPr/>
          </p:nvSpPr>
          <p:spPr>
            <a:xfrm>
              <a:off x="327533" y="10350"/>
              <a:ext cx="33643" cy="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99" y="0"/>
                  </a:moveTo>
                  <a:lnTo>
                    <a:pt x="13127" y="0"/>
                  </a:lnTo>
                  <a:lnTo>
                    <a:pt x="12883" y="3981"/>
                  </a:lnTo>
                  <a:lnTo>
                    <a:pt x="11579" y="7963"/>
                  </a:lnTo>
                  <a:lnTo>
                    <a:pt x="6768" y="15670"/>
                  </a:lnTo>
                  <a:lnTo>
                    <a:pt x="3669" y="18889"/>
                  </a:lnTo>
                  <a:lnTo>
                    <a:pt x="0" y="21600"/>
                  </a:lnTo>
                  <a:lnTo>
                    <a:pt x="8442" y="21600"/>
                  </a:lnTo>
                  <a:lnTo>
                    <a:pt x="10544" y="18889"/>
                  </a:lnTo>
                  <a:lnTo>
                    <a:pt x="12476" y="16349"/>
                  </a:lnTo>
                  <a:lnTo>
                    <a:pt x="14478" y="13129"/>
                  </a:lnTo>
                  <a:lnTo>
                    <a:pt x="16063" y="10165"/>
                  </a:lnTo>
                  <a:lnTo>
                    <a:pt x="21600" y="10165"/>
                  </a:lnTo>
                  <a:lnTo>
                    <a:pt x="21200" y="9657"/>
                  </a:lnTo>
                  <a:lnTo>
                    <a:pt x="19325" y="4997"/>
                  </a:lnTo>
                  <a:lnTo>
                    <a:pt x="1899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7" name="직사각형"/>
            <p:cNvSpPr/>
            <p:nvPr/>
          </p:nvSpPr>
          <p:spPr>
            <a:xfrm>
              <a:off x="278765" y="0"/>
              <a:ext cx="47372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8" name="직사각형"/>
            <p:cNvSpPr/>
            <p:nvPr/>
          </p:nvSpPr>
          <p:spPr>
            <a:xfrm>
              <a:off x="329057" y="0"/>
              <a:ext cx="47244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9" name="도형"/>
            <p:cNvSpPr/>
            <p:nvPr/>
          </p:nvSpPr>
          <p:spPr>
            <a:xfrm>
              <a:off x="150113" y="1205"/>
              <a:ext cx="91949" cy="5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7" y="0"/>
                  </a:moveTo>
                  <a:lnTo>
                    <a:pt x="0" y="0"/>
                  </a:lnTo>
                  <a:lnTo>
                    <a:pt x="0" y="2846"/>
                  </a:lnTo>
                  <a:lnTo>
                    <a:pt x="18497" y="2846"/>
                  </a:lnTo>
                  <a:lnTo>
                    <a:pt x="18497" y="9377"/>
                  </a:lnTo>
                  <a:lnTo>
                    <a:pt x="418" y="9377"/>
                  </a:lnTo>
                  <a:lnTo>
                    <a:pt x="238" y="9471"/>
                  </a:lnTo>
                  <a:lnTo>
                    <a:pt x="60" y="9844"/>
                  </a:lnTo>
                  <a:lnTo>
                    <a:pt x="0" y="10077"/>
                  </a:lnTo>
                  <a:lnTo>
                    <a:pt x="0" y="20947"/>
                  </a:lnTo>
                  <a:lnTo>
                    <a:pt x="60" y="21180"/>
                  </a:lnTo>
                  <a:lnTo>
                    <a:pt x="238" y="21553"/>
                  </a:lnTo>
                  <a:lnTo>
                    <a:pt x="418" y="21600"/>
                  </a:lnTo>
                  <a:lnTo>
                    <a:pt x="21600" y="21600"/>
                  </a:lnTo>
                  <a:lnTo>
                    <a:pt x="21600" y="18754"/>
                  </a:lnTo>
                  <a:lnTo>
                    <a:pt x="2208" y="18754"/>
                  </a:lnTo>
                  <a:lnTo>
                    <a:pt x="2208" y="12223"/>
                  </a:lnTo>
                  <a:lnTo>
                    <a:pt x="20347" y="12223"/>
                  </a:lnTo>
                  <a:lnTo>
                    <a:pt x="20526" y="12130"/>
                  </a:lnTo>
                  <a:lnTo>
                    <a:pt x="20735" y="11803"/>
                  </a:lnTo>
                  <a:lnTo>
                    <a:pt x="20794" y="11523"/>
                  </a:lnTo>
                  <a:lnTo>
                    <a:pt x="20794" y="747"/>
                  </a:lnTo>
                  <a:lnTo>
                    <a:pt x="20735" y="467"/>
                  </a:lnTo>
                  <a:lnTo>
                    <a:pt x="20645" y="280"/>
                  </a:lnTo>
                  <a:lnTo>
                    <a:pt x="20526" y="93"/>
                  </a:lnTo>
                  <a:lnTo>
                    <a:pt x="203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91" name="object 36"/>
          <p:cNvSpPr/>
          <p:nvPr/>
        </p:nvSpPr>
        <p:spPr>
          <a:xfrm>
            <a:off x="8772017" y="3048731"/>
            <a:ext cx="398654" cy="1423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04" name="object 37"/>
          <p:cNvGrpSpPr/>
          <p:nvPr/>
        </p:nvGrpSpPr>
        <p:grpSpPr>
          <a:xfrm>
            <a:off x="9216136" y="3050256"/>
            <a:ext cx="396876" cy="135511"/>
            <a:chOff x="0" y="0"/>
            <a:chExt cx="396875" cy="135510"/>
          </a:xfrm>
        </p:grpSpPr>
        <p:sp>
          <p:nvSpPr>
            <p:cNvPr id="2692" name="도형"/>
            <p:cNvSpPr/>
            <p:nvPr/>
          </p:nvSpPr>
          <p:spPr>
            <a:xfrm>
              <a:off x="164592" y="88264"/>
              <a:ext cx="89028" cy="44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3" y="0"/>
                  </a:moveTo>
                  <a:lnTo>
                    <a:pt x="0" y="0"/>
                  </a:lnTo>
                  <a:lnTo>
                    <a:pt x="31" y="21103"/>
                  </a:lnTo>
                  <a:lnTo>
                    <a:pt x="154" y="21289"/>
                  </a:lnTo>
                  <a:lnTo>
                    <a:pt x="246" y="21475"/>
                  </a:lnTo>
                  <a:lnTo>
                    <a:pt x="431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73" y="17566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3" name="직사각형"/>
            <p:cNvSpPr/>
            <p:nvPr/>
          </p:nvSpPr>
          <p:spPr>
            <a:xfrm>
              <a:off x="239649" y="0"/>
              <a:ext cx="12701" cy="10071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4" name="도형"/>
            <p:cNvSpPr/>
            <p:nvPr/>
          </p:nvSpPr>
          <p:spPr>
            <a:xfrm>
              <a:off x="136778" y="14605"/>
              <a:ext cx="55381" cy="6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7" y="0"/>
                  </a:moveTo>
                  <a:lnTo>
                    <a:pt x="15703" y="0"/>
                  </a:lnTo>
                  <a:lnTo>
                    <a:pt x="15703" y="1765"/>
                  </a:lnTo>
                  <a:lnTo>
                    <a:pt x="15461" y="4531"/>
                  </a:lnTo>
                  <a:lnTo>
                    <a:pt x="6960" y="16137"/>
                  </a:lnTo>
                  <a:lnTo>
                    <a:pt x="0" y="19414"/>
                  </a:lnTo>
                  <a:lnTo>
                    <a:pt x="3418" y="21600"/>
                  </a:lnTo>
                  <a:lnTo>
                    <a:pt x="15257" y="13153"/>
                  </a:lnTo>
                  <a:lnTo>
                    <a:pt x="17684" y="8867"/>
                  </a:lnTo>
                  <a:lnTo>
                    <a:pt x="21600" y="8867"/>
                  </a:lnTo>
                  <a:lnTo>
                    <a:pt x="21449" y="8656"/>
                  </a:lnTo>
                  <a:lnTo>
                    <a:pt x="20656" y="7060"/>
                  </a:lnTo>
                  <a:lnTo>
                    <a:pt x="19913" y="5421"/>
                  </a:lnTo>
                  <a:lnTo>
                    <a:pt x="19517" y="3656"/>
                  </a:lnTo>
                  <a:lnTo>
                    <a:pt x="1951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5" name="도형"/>
            <p:cNvSpPr/>
            <p:nvPr/>
          </p:nvSpPr>
          <p:spPr>
            <a:xfrm>
              <a:off x="182118" y="41401"/>
              <a:ext cx="44197" cy="3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07" y="0"/>
                  </a:moveTo>
                  <a:lnTo>
                    <a:pt x="0" y="0"/>
                  </a:lnTo>
                  <a:lnTo>
                    <a:pt x="1800" y="4997"/>
                  </a:lnTo>
                  <a:lnTo>
                    <a:pt x="18000" y="21600"/>
                  </a:lnTo>
                  <a:lnTo>
                    <a:pt x="21600" y="16926"/>
                  </a:lnTo>
                  <a:lnTo>
                    <a:pt x="18868" y="15636"/>
                  </a:lnTo>
                  <a:lnTo>
                    <a:pt x="16324" y="14025"/>
                  </a:lnTo>
                  <a:lnTo>
                    <a:pt x="11607" y="9995"/>
                  </a:lnTo>
                  <a:lnTo>
                    <a:pt x="9558" y="7738"/>
                  </a:lnTo>
                  <a:lnTo>
                    <a:pt x="7766" y="4997"/>
                  </a:lnTo>
                  <a:lnTo>
                    <a:pt x="6083" y="2499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6" name="직사각형"/>
            <p:cNvSpPr/>
            <p:nvPr/>
          </p:nvSpPr>
          <p:spPr>
            <a:xfrm>
              <a:off x="147066" y="4254"/>
              <a:ext cx="692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7" name="도형"/>
            <p:cNvSpPr/>
            <p:nvPr/>
          </p:nvSpPr>
          <p:spPr>
            <a:xfrm>
              <a:off x="270764" y="92647"/>
              <a:ext cx="915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369" y="4798"/>
                  </a:lnTo>
                  <a:lnTo>
                    <a:pt x="14110" y="5673"/>
                  </a:lnTo>
                  <a:lnTo>
                    <a:pt x="11744" y="6545"/>
                  </a:lnTo>
                  <a:lnTo>
                    <a:pt x="9646" y="6982"/>
                  </a:lnTo>
                  <a:lnTo>
                    <a:pt x="8958" y="7198"/>
                  </a:lnTo>
                  <a:lnTo>
                    <a:pt x="0" y="7198"/>
                  </a:lnTo>
                  <a:lnTo>
                    <a:pt x="0" y="21600"/>
                  </a:lnTo>
                  <a:lnTo>
                    <a:pt x="7040" y="21600"/>
                  </a:lnTo>
                  <a:lnTo>
                    <a:pt x="8448" y="21382"/>
                  </a:lnTo>
                  <a:lnTo>
                    <a:pt x="13002" y="20073"/>
                  </a:lnTo>
                  <a:lnTo>
                    <a:pt x="14470" y="19200"/>
                  </a:lnTo>
                  <a:lnTo>
                    <a:pt x="17286" y="17891"/>
                  </a:lnTo>
                  <a:lnTo>
                    <a:pt x="19803" y="16145"/>
                  </a:lnTo>
                  <a:lnTo>
                    <a:pt x="20821" y="15273"/>
                  </a:lnTo>
                  <a:lnTo>
                    <a:pt x="21600" y="1439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8" name="직사각형"/>
            <p:cNvSpPr/>
            <p:nvPr/>
          </p:nvSpPr>
          <p:spPr>
            <a:xfrm>
              <a:off x="297688" y="49275"/>
              <a:ext cx="12701" cy="4762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9" name="도형"/>
            <p:cNvSpPr/>
            <p:nvPr/>
          </p:nvSpPr>
          <p:spPr>
            <a:xfrm>
              <a:off x="278129" y="8382"/>
              <a:ext cx="68073" cy="6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6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18497" y="2565"/>
                  </a:lnTo>
                  <a:lnTo>
                    <a:pt x="18457" y="5690"/>
                  </a:lnTo>
                  <a:lnTo>
                    <a:pt x="16966" y="19035"/>
                  </a:lnTo>
                  <a:lnTo>
                    <a:pt x="16764" y="20398"/>
                  </a:lnTo>
                  <a:lnTo>
                    <a:pt x="16563" y="21600"/>
                  </a:lnTo>
                  <a:lnTo>
                    <a:pt x="19545" y="21600"/>
                  </a:lnTo>
                  <a:lnTo>
                    <a:pt x="21197" y="8776"/>
                  </a:lnTo>
                  <a:lnTo>
                    <a:pt x="21399" y="5290"/>
                  </a:lnTo>
                  <a:lnTo>
                    <a:pt x="21520" y="3607"/>
                  </a:lnTo>
                  <a:lnTo>
                    <a:pt x="21600" y="641"/>
                  </a:lnTo>
                  <a:lnTo>
                    <a:pt x="21520" y="400"/>
                  </a:lnTo>
                  <a:lnTo>
                    <a:pt x="21399" y="240"/>
                  </a:lnTo>
                  <a:lnTo>
                    <a:pt x="21238" y="80"/>
                  </a:lnTo>
                  <a:lnTo>
                    <a:pt x="209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0" name="도형"/>
            <p:cNvSpPr/>
            <p:nvPr/>
          </p:nvSpPr>
          <p:spPr>
            <a:xfrm>
              <a:off x="0" y="5841"/>
              <a:ext cx="54972" cy="10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61" y="0"/>
                  </a:moveTo>
                  <a:lnTo>
                    <a:pt x="15819" y="0"/>
                  </a:lnTo>
                  <a:lnTo>
                    <a:pt x="15819" y="4563"/>
                  </a:lnTo>
                  <a:lnTo>
                    <a:pt x="15566" y="6993"/>
                  </a:lnTo>
                  <a:lnTo>
                    <a:pt x="9523" y="15469"/>
                  </a:lnTo>
                  <a:lnTo>
                    <a:pt x="0" y="20169"/>
                  </a:lnTo>
                  <a:lnTo>
                    <a:pt x="3593" y="21600"/>
                  </a:lnTo>
                  <a:lnTo>
                    <a:pt x="14214" y="15307"/>
                  </a:lnTo>
                  <a:lnTo>
                    <a:pt x="17715" y="11043"/>
                  </a:lnTo>
                  <a:lnTo>
                    <a:pt x="21600" y="11043"/>
                  </a:lnTo>
                  <a:lnTo>
                    <a:pt x="20691" y="9524"/>
                  </a:lnTo>
                  <a:lnTo>
                    <a:pt x="19994" y="7444"/>
                  </a:lnTo>
                  <a:lnTo>
                    <a:pt x="19761" y="5211"/>
                  </a:lnTo>
                  <a:lnTo>
                    <a:pt x="197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1" name="도형"/>
            <p:cNvSpPr/>
            <p:nvPr/>
          </p:nvSpPr>
          <p:spPr>
            <a:xfrm>
              <a:off x="45085" y="57785"/>
              <a:ext cx="44451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4" y="0"/>
                  </a:moveTo>
                  <a:lnTo>
                    <a:pt x="0" y="0"/>
                  </a:lnTo>
                  <a:lnTo>
                    <a:pt x="1340" y="3286"/>
                  </a:lnTo>
                  <a:lnTo>
                    <a:pt x="14757" y="19466"/>
                  </a:lnTo>
                  <a:lnTo>
                    <a:pt x="17835" y="21600"/>
                  </a:lnTo>
                  <a:lnTo>
                    <a:pt x="21600" y="18129"/>
                  </a:lnTo>
                  <a:lnTo>
                    <a:pt x="16982" y="15137"/>
                  </a:lnTo>
                  <a:lnTo>
                    <a:pt x="13029" y="11914"/>
                  </a:lnTo>
                  <a:lnTo>
                    <a:pt x="9736" y="8478"/>
                  </a:lnTo>
                  <a:lnTo>
                    <a:pt x="7097" y="4847"/>
                  </a:lnTo>
                  <a:lnTo>
                    <a:pt x="5108" y="908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2" name="도형"/>
            <p:cNvSpPr/>
            <p:nvPr/>
          </p:nvSpPr>
          <p:spPr>
            <a:xfrm>
              <a:off x="366902" y="0"/>
              <a:ext cx="29974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4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47" y="21600"/>
                  </a:lnTo>
                  <a:lnTo>
                    <a:pt x="7047" y="10365"/>
                  </a:lnTo>
                  <a:lnTo>
                    <a:pt x="21600" y="10365"/>
                  </a:lnTo>
                  <a:lnTo>
                    <a:pt x="21600" y="8988"/>
                  </a:lnTo>
                  <a:lnTo>
                    <a:pt x="7047" y="8988"/>
                  </a:lnTo>
                  <a:lnTo>
                    <a:pt x="70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3" name="도형"/>
            <p:cNvSpPr/>
            <p:nvPr/>
          </p:nvSpPr>
          <p:spPr>
            <a:xfrm>
              <a:off x="101473" y="0"/>
              <a:ext cx="30989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04" y="21600"/>
                  </a:lnTo>
                  <a:lnTo>
                    <a:pt x="6904" y="9798"/>
                  </a:lnTo>
                  <a:lnTo>
                    <a:pt x="21600" y="9798"/>
                  </a:lnTo>
                  <a:lnTo>
                    <a:pt x="21600" y="8421"/>
                  </a:lnTo>
                  <a:lnTo>
                    <a:pt x="6904" y="8421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05" name="object 38"/>
          <p:cNvSpPr/>
          <p:nvPr/>
        </p:nvSpPr>
        <p:spPr>
          <a:xfrm>
            <a:off x="9211564" y="3045683"/>
            <a:ext cx="406020" cy="1446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13" name="object 39"/>
          <p:cNvGrpSpPr/>
          <p:nvPr/>
        </p:nvGrpSpPr>
        <p:grpSpPr>
          <a:xfrm>
            <a:off x="9667367" y="3049366"/>
            <a:ext cx="254637" cy="134367"/>
            <a:chOff x="0" y="0"/>
            <a:chExt cx="254636" cy="134366"/>
          </a:xfrm>
        </p:grpSpPr>
        <p:sp>
          <p:nvSpPr>
            <p:cNvPr id="2706" name="도형"/>
            <p:cNvSpPr/>
            <p:nvPr/>
          </p:nvSpPr>
          <p:spPr>
            <a:xfrm>
              <a:off x="147828" y="92837"/>
              <a:ext cx="94743" cy="4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652"/>
                  </a:lnTo>
                  <a:lnTo>
                    <a:pt x="58" y="21058"/>
                  </a:lnTo>
                  <a:lnTo>
                    <a:pt x="232" y="21464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7198"/>
                  </a:lnTo>
                  <a:lnTo>
                    <a:pt x="2056" y="17198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7" name="도형"/>
            <p:cNvSpPr/>
            <p:nvPr/>
          </p:nvSpPr>
          <p:spPr>
            <a:xfrm>
              <a:off x="22860" y="78612"/>
              <a:ext cx="85980" cy="5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8" y="0"/>
                  </a:moveTo>
                  <a:lnTo>
                    <a:pt x="415" y="0"/>
                  </a:lnTo>
                  <a:lnTo>
                    <a:pt x="223" y="98"/>
                  </a:lnTo>
                  <a:lnTo>
                    <a:pt x="0" y="443"/>
                  </a:lnTo>
                  <a:lnTo>
                    <a:pt x="0" y="21206"/>
                  </a:lnTo>
                  <a:lnTo>
                    <a:pt x="128" y="21354"/>
                  </a:lnTo>
                  <a:lnTo>
                    <a:pt x="223" y="21550"/>
                  </a:lnTo>
                  <a:lnTo>
                    <a:pt x="415" y="21600"/>
                  </a:lnTo>
                  <a:lnTo>
                    <a:pt x="21600" y="21600"/>
                  </a:lnTo>
                  <a:lnTo>
                    <a:pt x="21600" y="18549"/>
                  </a:lnTo>
                  <a:lnTo>
                    <a:pt x="2329" y="18549"/>
                  </a:lnTo>
                  <a:lnTo>
                    <a:pt x="2329" y="12399"/>
                  </a:lnTo>
                  <a:lnTo>
                    <a:pt x="20802" y="12399"/>
                  </a:lnTo>
                  <a:lnTo>
                    <a:pt x="20802" y="9201"/>
                  </a:lnTo>
                  <a:lnTo>
                    <a:pt x="2329" y="9201"/>
                  </a:lnTo>
                  <a:lnTo>
                    <a:pt x="2329" y="3198"/>
                  </a:lnTo>
                  <a:lnTo>
                    <a:pt x="20898" y="3198"/>
                  </a:lnTo>
                  <a:lnTo>
                    <a:pt x="2089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8" name="직사각형"/>
            <p:cNvSpPr/>
            <p:nvPr/>
          </p:nvSpPr>
          <p:spPr>
            <a:xfrm>
              <a:off x="130556" y="69723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9" name="도형"/>
            <p:cNvSpPr/>
            <p:nvPr/>
          </p:nvSpPr>
          <p:spPr>
            <a:xfrm>
              <a:off x="145796" y="0"/>
              <a:ext cx="79985" cy="57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73" y="0"/>
                  </a:moveTo>
                  <a:lnTo>
                    <a:pt x="10701" y="0"/>
                  </a:lnTo>
                  <a:lnTo>
                    <a:pt x="8986" y="239"/>
                  </a:lnTo>
                  <a:lnTo>
                    <a:pt x="7442" y="814"/>
                  </a:lnTo>
                  <a:lnTo>
                    <a:pt x="5899" y="1341"/>
                  </a:lnTo>
                  <a:lnTo>
                    <a:pt x="892" y="6417"/>
                  </a:lnTo>
                  <a:lnTo>
                    <a:pt x="309" y="7711"/>
                  </a:lnTo>
                  <a:lnTo>
                    <a:pt x="0" y="9196"/>
                  </a:lnTo>
                  <a:lnTo>
                    <a:pt x="0" y="12453"/>
                  </a:lnTo>
                  <a:lnTo>
                    <a:pt x="309" y="13937"/>
                  </a:lnTo>
                  <a:lnTo>
                    <a:pt x="892" y="15230"/>
                  </a:lnTo>
                  <a:lnTo>
                    <a:pt x="1475" y="16571"/>
                  </a:lnTo>
                  <a:lnTo>
                    <a:pt x="2332" y="17721"/>
                  </a:lnTo>
                  <a:lnTo>
                    <a:pt x="3464" y="18678"/>
                  </a:lnTo>
                  <a:lnTo>
                    <a:pt x="4561" y="19637"/>
                  </a:lnTo>
                  <a:lnTo>
                    <a:pt x="5899" y="20355"/>
                  </a:lnTo>
                  <a:lnTo>
                    <a:pt x="7442" y="20834"/>
                  </a:lnTo>
                  <a:lnTo>
                    <a:pt x="8986" y="21361"/>
                  </a:lnTo>
                  <a:lnTo>
                    <a:pt x="10701" y="21600"/>
                  </a:lnTo>
                  <a:lnTo>
                    <a:pt x="14473" y="21600"/>
                  </a:lnTo>
                  <a:lnTo>
                    <a:pt x="16188" y="21361"/>
                  </a:lnTo>
                  <a:lnTo>
                    <a:pt x="17731" y="20834"/>
                  </a:lnTo>
                  <a:lnTo>
                    <a:pt x="19275" y="20355"/>
                  </a:lnTo>
                  <a:lnTo>
                    <a:pt x="20612" y="19637"/>
                  </a:lnTo>
                  <a:lnTo>
                    <a:pt x="21600" y="18775"/>
                  </a:lnTo>
                  <a:lnTo>
                    <a:pt x="11146" y="18775"/>
                  </a:lnTo>
                  <a:lnTo>
                    <a:pt x="9809" y="18583"/>
                  </a:lnTo>
                  <a:lnTo>
                    <a:pt x="8609" y="18200"/>
                  </a:lnTo>
                  <a:lnTo>
                    <a:pt x="7374" y="17768"/>
                  </a:lnTo>
                  <a:lnTo>
                    <a:pt x="6311" y="17242"/>
                  </a:lnTo>
                  <a:lnTo>
                    <a:pt x="5453" y="16523"/>
                  </a:lnTo>
                  <a:lnTo>
                    <a:pt x="4527" y="15853"/>
                  </a:lnTo>
                  <a:lnTo>
                    <a:pt x="3841" y="15038"/>
                  </a:lnTo>
                  <a:lnTo>
                    <a:pt x="2881" y="13123"/>
                  </a:lnTo>
                  <a:lnTo>
                    <a:pt x="2641" y="12069"/>
                  </a:lnTo>
                  <a:lnTo>
                    <a:pt x="2641" y="9866"/>
                  </a:lnTo>
                  <a:lnTo>
                    <a:pt x="2881" y="8812"/>
                  </a:lnTo>
                  <a:lnTo>
                    <a:pt x="3361" y="7854"/>
                  </a:lnTo>
                  <a:lnTo>
                    <a:pt x="3841" y="6849"/>
                  </a:lnTo>
                  <a:lnTo>
                    <a:pt x="4527" y="5987"/>
                  </a:lnTo>
                  <a:lnTo>
                    <a:pt x="5453" y="5268"/>
                  </a:lnTo>
                  <a:lnTo>
                    <a:pt x="6311" y="4550"/>
                  </a:lnTo>
                  <a:lnTo>
                    <a:pt x="7374" y="3975"/>
                  </a:lnTo>
                  <a:lnTo>
                    <a:pt x="8609" y="3544"/>
                  </a:lnTo>
                  <a:lnTo>
                    <a:pt x="9809" y="3065"/>
                  </a:lnTo>
                  <a:lnTo>
                    <a:pt x="11146" y="2874"/>
                  </a:lnTo>
                  <a:lnTo>
                    <a:pt x="21594" y="2874"/>
                  </a:lnTo>
                  <a:lnTo>
                    <a:pt x="20612" y="2059"/>
                  </a:lnTo>
                  <a:lnTo>
                    <a:pt x="19275" y="1341"/>
                  </a:lnTo>
                  <a:lnTo>
                    <a:pt x="17731" y="814"/>
                  </a:lnTo>
                  <a:lnTo>
                    <a:pt x="16188" y="239"/>
                  </a:lnTo>
                  <a:lnTo>
                    <a:pt x="1447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0" name="도형"/>
            <p:cNvSpPr/>
            <p:nvPr/>
          </p:nvSpPr>
          <p:spPr>
            <a:xfrm>
              <a:off x="197739" y="7620"/>
              <a:ext cx="41403" cy="42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18" y="0"/>
                  </a:moveTo>
                  <a:lnTo>
                    <a:pt x="0" y="0"/>
                  </a:lnTo>
                  <a:lnTo>
                    <a:pt x="2584" y="260"/>
                  </a:lnTo>
                  <a:lnTo>
                    <a:pt x="4903" y="911"/>
                  </a:lnTo>
                  <a:lnTo>
                    <a:pt x="7288" y="1496"/>
                  </a:lnTo>
                  <a:lnTo>
                    <a:pt x="9342" y="2277"/>
                  </a:lnTo>
                  <a:lnTo>
                    <a:pt x="10999" y="3253"/>
                  </a:lnTo>
                  <a:lnTo>
                    <a:pt x="12721" y="4229"/>
                  </a:lnTo>
                  <a:lnTo>
                    <a:pt x="14047" y="5400"/>
                  </a:lnTo>
                  <a:lnTo>
                    <a:pt x="15040" y="6766"/>
                  </a:lnTo>
                  <a:lnTo>
                    <a:pt x="16034" y="8067"/>
                  </a:lnTo>
                  <a:lnTo>
                    <a:pt x="16498" y="9499"/>
                  </a:lnTo>
                  <a:lnTo>
                    <a:pt x="16498" y="12491"/>
                  </a:lnTo>
                  <a:lnTo>
                    <a:pt x="16034" y="13923"/>
                  </a:lnTo>
                  <a:lnTo>
                    <a:pt x="14047" y="16525"/>
                  </a:lnTo>
                  <a:lnTo>
                    <a:pt x="12721" y="17631"/>
                  </a:lnTo>
                  <a:lnTo>
                    <a:pt x="10999" y="18542"/>
                  </a:lnTo>
                  <a:lnTo>
                    <a:pt x="9342" y="19518"/>
                  </a:lnTo>
                  <a:lnTo>
                    <a:pt x="7288" y="20233"/>
                  </a:lnTo>
                  <a:lnTo>
                    <a:pt x="4903" y="20819"/>
                  </a:lnTo>
                  <a:lnTo>
                    <a:pt x="2584" y="21339"/>
                  </a:lnTo>
                  <a:lnTo>
                    <a:pt x="0" y="21600"/>
                  </a:lnTo>
                  <a:lnTo>
                    <a:pt x="14629" y="21600"/>
                  </a:lnTo>
                  <a:lnTo>
                    <a:pt x="16961" y="20168"/>
                  </a:lnTo>
                  <a:lnTo>
                    <a:pt x="18618" y="18607"/>
                  </a:lnTo>
                  <a:lnTo>
                    <a:pt x="19811" y="16786"/>
                  </a:lnTo>
                  <a:lnTo>
                    <a:pt x="21004" y="15029"/>
                  </a:lnTo>
                  <a:lnTo>
                    <a:pt x="21600" y="13012"/>
                  </a:lnTo>
                  <a:lnTo>
                    <a:pt x="21600" y="8588"/>
                  </a:lnTo>
                  <a:lnTo>
                    <a:pt x="21004" y="6571"/>
                  </a:lnTo>
                  <a:lnTo>
                    <a:pt x="19811" y="4814"/>
                  </a:lnTo>
                  <a:lnTo>
                    <a:pt x="18618" y="2993"/>
                  </a:lnTo>
                  <a:lnTo>
                    <a:pt x="16961" y="1431"/>
                  </a:lnTo>
                  <a:lnTo>
                    <a:pt x="1461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1" name="도형"/>
            <p:cNvSpPr/>
            <p:nvPr/>
          </p:nvSpPr>
          <p:spPr>
            <a:xfrm>
              <a:off x="0" y="7492"/>
              <a:ext cx="68835" cy="6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42" y="0"/>
                  </a:moveTo>
                  <a:lnTo>
                    <a:pt x="2471" y="0"/>
                  </a:lnTo>
                  <a:lnTo>
                    <a:pt x="2471" y="2695"/>
                  </a:lnTo>
                  <a:lnTo>
                    <a:pt x="18252" y="2695"/>
                  </a:lnTo>
                  <a:lnTo>
                    <a:pt x="17341" y="5490"/>
                  </a:lnTo>
                  <a:lnTo>
                    <a:pt x="6914" y="16279"/>
                  </a:lnTo>
                  <a:lnTo>
                    <a:pt x="0" y="19115"/>
                  </a:lnTo>
                  <a:lnTo>
                    <a:pt x="2232" y="21600"/>
                  </a:lnTo>
                  <a:lnTo>
                    <a:pt x="13087" y="15673"/>
                  </a:lnTo>
                  <a:lnTo>
                    <a:pt x="20807" y="4321"/>
                  </a:lnTo>
                  <a:lnTo>
                    <a:pt x="21600" y="927"/>
                  </a:lnTo>
                  <a:lnTo>
                    <a:pt x="21560" y="421"/>
                  </a:lnTo>
                  <a:lnTo>
                    <a:pt x="21241" y="85"/>
                  </a:lnTo>
                  <a:lnTo>
                    <a:pt x="2104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2" name="도형"/>
            <p:cNvSpPr/>
            <p:nvPr/>
          </p:nvSpPr>
          <p:spPr>
            <a:xfrm>
              <a:off x="96139" y="888"/>
              <a:ext cx="29465" cy="7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7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76" y="21600"/>
                  </a:lnTo>
                  <a:lnTo>
                    <a:pt x="7076" y="12382"/>
                  </a:lnTo>
                  <a:lnTo>
                    <a:pt x="21600" y="12382"/>
                  </a:lnTo>
                  <a:lnTo>
                    <a:pt x="21600" y="9804"/>
                  </a:lnTo>
                  <a:lnTo>
                    <a:pt x="7076" y="9804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14" name="object 40"/>
          <p:cNvSpPr/>
          <p:nvPr/>
        </p:nvSpPr>
        <p:spPr>
          <a:xfrm>
            <a:off x="9662796" y="3044794"/>
            <a:ext cx="263780" cy="14351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28" name="object 41"/>
          <p:cNvGrpSpPr/>
          <p:nvPr/>
        </p:nvGrpSpPr>
        <p:grpSpPr>
          <a:xfrm>
            <a:off x="9978898" y="3050256"/>
            <a:ext cx="376048" cy="135511"/>
            <a:chOff x="0" y="0"/>
            <a:chExt cx="376046" cy="135510"/>
          </a:xfrm>
        </p:grpSpPr>
        <p:sp>
          <p:nvSpPr>
            <p:cNvPr id="2715" name="도형"/>
            <p:cNvSpPr/>
            <p:nvPr/>
          </p:nvSpPr>
          <p:spPr>
            <a:xfrm>
              <a:off x="156209" y="88900"/>
              <a:ext cx="89791" cy="4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52" y="0"/>
                  </a:moveTo>
                  <a:lnTo>
                    <a:pt x="0" y="0"/>
                  </a:lnTo>
                  <a:lnTo>
                    <a:pt x="31" y="21096"/>
                  </a:lnTo>
                  <a:lnTo>
                    <a:pt x="153" y="21285"/>
                  </a:lnTo>
                  <a:lnTo>
                    <a:pt x="244" y="21474"/>
                  </a:lnTo>
                  <a:lnTo>
                    <a:pt x="428" y="21600"/>
                  </a:lnTo>
                  <a:lnTo>
                    <a:pt x="21600" y="21600"/>
                  </a:lnTo>
                  <a:lnTo>
                    <a:pt x="21600" y="17507"/>
                  </a:lnTo>
                  <a:lnTo>
                    <a:pt x="2352" y="17507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6" name="직사각형"/>
            <p:cNvSpPr/>
            <p:nvPr/>
          </p:nvSpPr>
          <p:spPr>
            <a:xfrm>
              <a:off x="231202" y="55499"/>
              <a:ext cx="12701" cy="44959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7" name="도형"/>
            <p:cNvSpPr/>
            <p:nvPr/>
          </p:nvSpPr>
          <p:spPr>
            <a:xfrm>
              <a:off x="141224" y="6731"/>
              <a:ext cx="60071" cy="6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1" y="0"/>
                  </a:moveTo>
                  <a:lnTo>
                    <a:pt x="594" y="0"/>
                  </a:lnTo>
                  <a:lnTo>
                    <a:pt x="319" y="42"/>
                  </a:lnTo>
                  <a:lnTo>
                    <a:pt x="182" y="211"/>
                  </a:lnTo>
                  <a:lnTo>
                    <a:pt x="91" y="338"/>
                  </a:lnTo>
                  <a:lnTo>
                    <a:pt x="0" y="592"/>
                  </a:lnTo>
                  <a:lnTo>
                    <a:pt x="0" y="21050"/>
                  </a:lnTo>
                  <a:lnTo>
                    <a:pt x="91" y="21304"/>
                  </a:lnTo>
                  <a:lnTo>
                    <a:pt x="182" y="21431"/>
                  </a:lnTo>
                  <a:lnTo>
                    <a:pt x="319" y="21558"/>
                  </a:lnTo>
                  <a:lnTo>
                    <a:pt x="594" y="21600"/>
                  </a:lnTo>
                  <a:lnTo>
                    <a:pt x="20961" y="21600"/>
                  </a:lnTo>
                  <a:lnTo>
                    <a:pt x="21235" y="21558"/>
                  </a:lnTo>
                  <a:lnTo>
                    <a:pt x="21509" y="21304"/>
                  </a:lnTo>
                  <a:lnTo>
                    <a:pt x="21600" y="21050"/>
                  </a:lnTo>
                  <a:lnTo>
                    <a:pt x="21600" y="18979"/>
                  </a:lnTo>
                  <a:lnTo>
                    <a:pt x="3288" y="18979"/>
                  </a:lnTo>
                  <a:lnTo>
                    <a:pt x="3288" y="2621"/>
                  </a:lnTo>
                  <a:lnTo>
                    <a:pt x="21600" y="2621"/>
                  </a:lnTo>
                  <a:lnTo>
                    <a:pt x="21600" y="592"/>
                  </a:lnTo>
                  <a:lnTo>
                    <a:pt x="21509" y="338"/>
                  </a:lnTo>
                  <a:lnTo>
                    <a:pt x="21372" y="211"/>
                  </a:lnTo>
                  <a:lnTo>
                    <a:pt x="21235" y="42"/>
                  </a:lnTo>
                  <a:lnTo>
                    <a:pt x="2096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8" name="도형"/>
            <p:cNvSpPr/>
            <p:nvPr/>
          </p:nvSpPr>
          <p:spPr>
            <a:xfrm>
              <a:off x="192277" y="14605"/>
              <a:ext cx="50166" cy="4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3883" y="21600"/>
                  </a:lnTo>
                  <a:lnTo>
                    <a:pt x="3883" y="17972"/>
                  </a:lnTo>
                  <a:lnTo>
                    <a:pt x="21600" y="17972"/>
                  </a:lnTo>
                  <a:lnTo>
                    <a:pt x="21600" y="14400"/>
                  </a:lnTo>
                  <a:lnTo>
                    <a:pt x="3883" y="14400"/>
                  </a:lnTo>
                  <a:lnTo>
                    <a:pt x="3883" y="6195"/>
                  </a:lnTo>
                  <a:lnTo>
                    <a:pt x="21600" y="6195"/>
                  </a:lnTo>
                  <a:lnTo>
                    <a:pt x="21600" y="2623"/>
                  </a:lnTo>
                  <a:lnTo>
                    <a:pt x="3883" y="2623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9" name="직사각형"/>
            <p:cNvSpPr/>
            <p:nvPr/>
          </p:nvSpPr>
          <p:spPr>
            <a:xfrm>
              <a:off x="231202" y="0"/>
              <a:ext cx="12701" cy="20575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0" name="도형"/>
            <p:cNvSpPr/>
            <p:nvPr/>
          </p:nvSpPr>
          <p:spPr>
            <a:xfrm>
              <a:off x="0" y="39750"/>
              <a:ext cx="92202" cy="6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74" y="0"/>
                  </a:moveTo>
                  <a:lnTo>
                    <a:pt x="7944" y="0"/>
                  </a:lnTo>
                  <a:lnTo>
                    <a:pt x="6129" y="667"/>
                  </a:lnTo>
                  <a:lnTo>
                    <a:pt x="3689" y="3254"/>
                  </a:lnTo>
                  <a:lnTo>
                    <a:pt x="3064" y="4900"/>
                  </a:lnTo>
                  <a:lnTo>
                    <a:pt x="3064" y="8703"/>
                  </a:lnTo>
                  <a:lnTo>
                    <a:pt x="3570" y="10232"/>
                  </a:lnTo>
                  <a:lnTo>
                    <a:pt x="5653" y="12740"/>
                  </a:lnTo>
                  <a:lnTo>
                    <a:pt x="7170" y="13485"/>
                  </a:lnTo>
                  <a:lnTo>
                    <a:pt x="9164" y="13681"/>
                  </a:lnTo>
                  <a:lnTo>
                    <a:pt x="9164" y="18934"/>
                  </a:lnTo>
                  <a:lnTo>
                    <a:pt x="0" y="18934"/>
                  </a:lnTo>
                  <a:lnTo>
                    <a:pt x="0" y="21600"/>
                  </a:lnTo>
                  <a:lnTo>
                    <a:pt x="3481" y="21600"/>
                  </a:lnTo>
                  <a:lnTo>
                    <a:pt x="8323" y="21546"/>
                  </a:lnTo>
                  <a:lnTo>
                    <a:pt x="19328" y="20809"/>
                  </a:lnTo>
                  <a:lnTo>
                    <a:pt x="21600" y="20463"/>
                  </a:lnTo>
                  <a:lnTo>
                    <a:pt x="21600" y="18856"/>
                  </a:lnTo>
                  <a:lnTo>
                    <a:pt x="11425" y="18856"/>
                  </a:lnTo>
                  <a:lnTo>
                    <a:pt x="11425" y="13681"/>
                  </a:lnTo>
                  <a:lnTo>
                    <a:pt x="13418" y="13524"/>
                  </a:lnTo>
                  <a:lnTo>
                    <a:pt x="14935" y="12779"/>
                  </a:lnTo>
                  <a:lnTo>
                    <a:pt x="16203" y="11251"/>
                  </a:lnTo>
                  <a:lnTo>
                    <a:pt x="8687" y="11251"/>
                  </a:lnTo>
                  <a:lnTo>
                    <a:pt x="7438" y="10859"/>
                  </a:lnTo>
                  <a:lnTo>
                    <a:pt x="6575" y="10035"/>
                  </a:lnTo>
                  <a:lnTo>
                    <a:pt x="5682" y="9252"/>
                  </a:lnTo>
                  <a:lnTo>
                    <a:pt x="5236" y="8232"/>
                  </a:lnTo>
                  <a:lnTo>
                    <a:pt x="5236" y="5684"/>
                  </a:lnTo>
                  <a:lnTo>
                    <a:pt x="5682" y="4626"/>
                  </a:lnTo>
                  <a:lnTo>
                    <a:pt x="7438" y="2940"/>
                  </a:lnTo>
                  <a:lnTo>
                    <a:pt x="8687" y="2509"/>
                  </a:lnTo>
                  <a:lnTo>
                    <a:pt x="16227" y="2509"/>
                  </a:lnTo>
                  <a:lnTo>
                    <a:pt x="15709" y="1960"/>
                  </a:lnTo>
                  <a:lnTo>
                    <a:pt x="14460" y="667"/>
                  </a:lnTo>
                  <a:lnTo>
                    <a:pt x="1267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1" name="직사각형"/>
            <p:cNvSpPr/>
            <p:nvPr/>
          </p:nvSpPr>
          <p:spPr>
            <a:xfrm>
              <a:off x="6223" y="21082"/>
              <a:ext cx="74168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2" name="도형"/>
            <p:cNvSpPr/>
            <p:nvPr/>
          </p:nvSpPr>
          <p:spPr>
            <a:xfrm>
              <a:off x="270509" y="3301"/>
              <a:ext cx="51935" cy="10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lnTo>
                    <a:pt x="951" y="6076"/>
                  </a:lnTo>
                  <a:lnTo>
                    <a:pt x="0" y="10814"/>
                  </a:lnTo>
                  <a:lnTo>
                    <a:pt x="238" y="13353"/>
                  </a:lnTo>
                  <a:lnTo>
                    <a:pt x="8122" y="20924"/>
                  </a:lnTo>
                  <a:lnTo>
                    <a:pt x="13469" y="21600"/>
                  </a:lnTo>
                  <a:lnTo>
                    <a:pt x="16303" y="21430"/>
                  </a:lnTo>
                  <a:lnTo>
                    <a:pt x="18864" y="20924"/>
                  </a:lnTo>
                  <a:lnTo>
                    <a:pt x="21157" y="20087"/>
                  </a:lnTo>
                  <a:lnTo>
                    <a:pt x="21600" y="19834"/>
                  </a:lnTo>
                  <a:lnTo>
                    <a:pt x="10564" y="19834"/>
                  </a:lnTo>
                  <a:lnTo>
                    <a:pt x="8240" y="19004"/>
                  </a:lnTo>
                  <a:lnTo>
                    <a:pt x="3909" y="10814"/>
                  </a:lnTo>
                  <a:lnTo>
                    <a:pt x="4076" y="8851"/>
                  </a:lnTo>
                  <a:lnTo>
                    <a:pt x="10564" y="1767"/>
                  </a:lnTo>
                  <a:lnTo>
                    <a:pt x="21575" y="1767"/>
                  </a:lnTo>
                  <a:lnTo>
                    <a:pt x="21157" y="1525"/>
                  </a:lnTo>
                  <a:lnTo>
                    <a:pt x="18864" y="679"/>
                  </a:lnTo>
                  <a:lnTo>
                    <a:pt x="16303" y="170"/>
                  </a:lnTo>
                  <a:lnTo>
                    <a:pt x="134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3" name="도형"/>
            <p:cNvSpPr/>
            <p:nvPr/>
          </p:nvSpPr>
          <p:spPr>
            <a:xfrm>
              <a:off x="310006" y="11684"/>
              <a:ext cx="25401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4" y="0"/>
                  </a:moveTo>
                  <a:lnTo>
                    <a:pt x="0" y="0"/>
                  </a:lnTo>
                  <a:lnTo>
                    <a:pt x="4644" y="992"/>
                  </a:lnTo>
                  <a:lnTo>
                    <a:pt x="8208" y="2944"/>
                  </a:lnTo>
                  <a:lnTo>
                    <a:pt x="10495" y="4534"/>
                  </a:lnTo>
                  <a:lnTo>
                    <a:pt x="12164" y="6376"/>
                  </a:lnTo>
                  <a:lnTo>
                    <a:pt x="13205" y="8470"/>
                  </a:lnTo>
                  <a:lnTo>
                    <a:pt x="13608" y="10816"/>
                  </a:lnTo>
                  <a:lnTo>
                    <a:pt x="13266" y="13162"/>
                  </a:lnTo>
                  <a:lnTo>
                    <a:pt x="0" y="21600"/>
                  </a:lnTo>
                  <a:lnTo>
                    <a:pt x="10576" y="21600"/>
                  </a:lnTo>
                  <a:lnTo>
                    <a:pt x="21600" y="10816"/>
                  </a:lnTo>
                  <a:lnTo>
                    <a:pt x="21114" y="7780"/>
                  </a:lnTo>
                  <a:lnTo>
                    <a:pt x="19657" y="5152"/>
                  </a:lnTo>
                  <a:lnTo>
                    <a:pt x="17226" y="2932"/>
                  </a:lnTo>
                  <a:lnTo>
                    <a:pt x="13824" y="112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4" name="직사각형"/>
            <p:cNvSpPr/>
            <p:nvPr/>
          </p:nvSpPr>
          <p:spPr>
            <a:xfrm>
              <a:off x="23749" y="634"/>
              <a:ext cx="3835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5" name="직사각형"/>
            <p:cNvSpPr/>
            <p:nvPr/>
          </p:nvSpPr>
          <p:spPr>
            <a:xfrm>
              <a:off x="363346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6" name="도형"/>
            <p:cNvSpPr/>
            <p:nvPr/>
          </p:nvSpPr>
          <p:spPr>
            <a:xfrm>
              <a:off x="96647" y="0"/>
              <a:ext cx="29845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9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894" y="21600"/>
                  </a:lnTo>
                  <a:lnTo>
                    <a:pt x="6894" y="10608"/>
                  </a:lnTo>
                  <a:lnTo>
                    <a:pt x="21600" y="10608"/>
                  </a:lnTo>
                  <a:lnTo>
                    <a:pt x="21600" y="9231"/>
                  </a:lnTo>
                  <a:lnTo>
                    <a:pt x="6894" y="9231"/>
                  </a:lnTo>
                  <a:lnTo>
                    <a:pt x="689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7" name="도형"/>
            <p:cNvSpPr/>
            <p:nvPr/>
          </p:nvSpPr>
          <p:spPr>
            <a:xfrm>
              <a:off x="50926" y="28701"/>
              <a:ext cx="191517" cy="72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497" y="0"/>
                  </a:lnTo>
                  <a:lnTo>
                    <a:pt x="20497" y="5590"/>
                  </a:lnTo>
                  <a:lnTo>
                    <a:pt x="21600" y="5590"/>
                  </a:lnTo>
                  <a:lnTo>
                    <a:pt x="21600" y="0"/>
                  </a:lnTo>
                  <a:close/>
                  <a:moveTo>
                    <a:pt x="4655" y="20687"/>
                  </a:moveTo>
                  <a:lnTo>
                    <a:pt x="4297" y="20840"/>
                  </a:lnTo>
                  <a:lnTo>
                    <a:pt x="3910" y="20954"/>
                  </a:lnTo>
                  <a:lnTo>
                    <a:pt x="3495" y="21030"/>
                  </a:lnTo>
                  <a:lnTo>
                    <a:pt x="3080" y="21144"/>
                  </a:lnTo>
                  <a:lnTo>
                    <a:pt x="1361" y="21448"/>
                  </a:lnTo>
                  <a:lnTo>
                    <a:pt x="945" y="21486"/>
                  </a:lnTo>
                  <a:lnTo>
                    <a:pt x="516" y="21562"/>
                  </a:lnTo>
                  <a:lnTo>
                    <a:pt x="115" y="21600"/>
                  </a:lnTo>
                  <a:lnTo>
                    <a:pt x="4655" y="21600"/>
                  </a:lnTo>
                  <a:lnTo>
                    <a:pt x="4655" y="20687"/>
                  </a:lnTo>
                  <a:close/>
                  <a:moveTo>
                    <a:pt x="2068" y="5742"/>
                  </a:moveTo>
                  <a:lnTo>
                    <a:pt x="0" y="5742"/>
                  </a:lnTo>
                  <a:lnTo>
                    <a:pt x="602" y="6161"/>
                  </a:lnTo>
                  <a:lnTo>
                    <a:pt x="1031" y="6959"/>
                  </a:lnTo>
                  <a:lnTo>
                    <a:pt x="1447" y="7796"/>
                  </a:lnTo>
                  <a:lnTo>
                    <a:pt x="1662" y="8823"/>
                  </a:lnTo>
                  <a:lnTo>
                    <a:pt x="1662" y="11295"/>
                  </a:lnTo>
                  <a:lnTo>
                    <a:pt x="1447" y="12283"/>
                  </a:lnTo>
                  <a:lnTo>
                    <a:pt x="1031" y="13044"/>
                  </a:lnTo>
                  <a:lnTo>
                    <a:pt x="602" y="13843"/>
                  </a:lnTo>
                  <a:lnTo>
                    <a:pt x="0" y="14223"/>
                  </a:lnTo>
                  <a:lnTo>
                    <a:pt x="2057" y="14223"/>
                  </a:lnTo>
                  <a:lnTo>
                    <a:pt x="2464" y="13234"/>
                  </a:lnTo>
                  <a:lnTo>
                    <a:pt x="2707" y="11751"/>
                  </a:lnTo>
                  <a:lnTo>
                    <a:pt x="2707" y="8062"/>
                  </a:lnTo>
                  <a:lnTo>
                    <a:pt x="2406" y="6465"/>
                  </a:lnTo>
                  <a:lnTo>
                    <a:pt x="2068" y="5742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29" name="object 42"/>
          <p:cNvSpPr/>
          <p:nvPr/>
        </p:nvSpPr>
        <p:spPr>
          <a:xfrm>
            <a:off x="10135109" y="3139156"/>
            <a:ext cx="89790" cy="43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52" y="0"/>
                </a:lnTo>
                <a:lnTo>
                  <a:pt x="2352" y="17507"/>
                </a:lnTo>
                <a:lnTo>
                  <a:pt x="21600" y="17507"/>
                </a:lnTo>
                <a:lnTo>
                  <a:pt x="21600" y="21600"/>
                </a:lnTo>
                <a:lnTo>
                  <a:pt x="427" y="21600"/>
                </a:lnTo>
                <a:lnTo>
                  <a:pt x="244" y="21474"/>
                </a:lnTo>
                <a:lnTo>
                  <a:pt x="153" y="21285"/>
                </a:lnTo>
                <a:lnTo>
                  <a:pt x="30" y="21096"/>
                </a:lnTo>
                <a:lnTo>
                  <a:pt x="0" y="207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0" name="object 43"/>
          <p:cNvSpPr/>
          <p:nvPr/>
        </p:nvSpPr>
        <p:spPr>
          <a:xfrm>
            <a:off x="10001250" y="3098133"/>
            <a:ext cx="43307" cy="28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1" y="0"/>
                </a:moveTo>
                <a:lnTo>
                  <a:pt x="7347" y="0"/>
                </a:lnTo>
                <a:lnTo>
                  <a:pt x="4687" y="1065"/>
                </a:lnTo>
                <a:lnTo>
                  <a:pt x="2850" y="3100"/>
                </a:lnTo>
                <a:lnTo>
                  <a:pt x="950" y="5230"/>
                </a:lnTo>
                <a:lnTo>
                  <a:pt x="0" y="7846"/>
                </a:lnTo>
                <a:lnTo>
                  <a:pt x="0" y="14142"/>
                </a:lnTo>
                <a:lnTo>
                  <a:pt x="950" y="16660"/>
                </a:lnTo>
                <a:lnTo>
                  <a:pt x="2850" y="18597"/>
                </a:lnTo>
                <a:lnTo>
                  <a:pt x="4687" y="20631"/>
                </a:lnTo>
                <a:lnTo>
                  <a:pt x="7347" y="21600"/>
                </a:lnTo>
                <a:lnTo>
                  <a:pt x="14253" y="21600"/>
                </a:lnTo>
                <a:lnTo>
                  <a:pt x="16913" y="20631"/>
                </a:lnTo>
                <a:lnTo>
                  <a:pt x="18813" y="18597"/>
                </a:lnTo>
                <a:lnTo>
                  <a:pt x="20650" y="16660"/>
                </a:lnTo>
                <a:lnTo>
                  <a:pt x="21600" y="14142"/>
                </a:lnTo>
                <a:lnTo>
                  <a:pt x="21600" y="7846"/>
                </a:lnTo>
                <a:lnTo>
                  <a:pt x="20650" y="5230"/>
                </a:lnTo>
                <a:lnTo>
                  <a:pt x="18813" y="3100"/>
                </a:lnTo>
                <a:lnTo>
                  <a:pt x="16913" y="1065"/>
                </a:lnTo>
                <a:lnTo>
                  <a:pt x="14253" y="0"/>
                </a:lnTo>
                <a:lnTo>
                  <a:pt x="1083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1" name="object 44"/>
          <p:cNvSpPr/>
          <p:nvPr/>
        </p:nvSpPr>
        <p:spPr>
          <a:xfrm>
            <a:off x="9978898" y="3090006"/>
            <a:ext cx="92203" cy="69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4" y="0"/>
                </a:moveTo>
                <a:lnTo>
                  <a:pt x="12674" y="0"/>
                </a:lnTo>
                <a:lnTo>
                  <a:pt x="14460" y="666"/>
                </a:lnTo>
                <a:lnTo>
                  <a:pt x="15709" y="1960"/>
                </a:lnTo>
                <a:lnTo>
                  <a:pt x="16929" y="3253"/>
                </a:lnTo>
                <a:lnTo>
                  <a:pt x="17554" y="4900"/>
                </a:lnTo>
                <a:lnTo>
                  <a:pt x="17554" y="8703"/>
                </a:lnTo>
                <a:lnTo>
                  <a:pt x="11425" y="13681"/>
                </a:lnTo>
                <a:lnTo>
                  <a:pt x="11425" y="18856"/>
                </a:lnTo>
                <a:lnTo>
                  <a:pt x="12168" y="18856"/>
                </a:lnTo>
                <a:lnTo>
                  <a:pt x="13002" y="18817"/>
                </a:lnTo>
                <a:lnTo>
                  <a:pt x="13894" y="18738"/>
                </a:lnTo>
                <a:lnTo>
                  <a:pt x="14757" y="18699"/>
                </a:lnTo>
                <a:lnTo>
                  <a:pt x="15650" y="18621"/>
                </a:lnTo>
                <a:lnTo>
                  <a:pt x="16572" y="18542"/>
                </a:lnTo>
                <a:lnTo>
                  <a:pt x="17435" y="18464"/>
                </a:lnTo>
                <a:lnTo>
                  <a:pt x="18327" y="18385"/>
                </a:lnTo>
                <a:lnTo>
                  <a:pt x="19190" y="18268"/>
                </a:lnTo>
                <a:lnTo>
                  <a:pt x="20053" y="18189"/>
                </a:lnTo>
                <a:lnTo>
                  <a:pt x="20856" y="18072"/>
                </a:lnTo>
                <a:lnTo>
                  <a:pt x="21600" y="17915"/>
                </a:lnTo>
                <a:lnTo>
                  <a:pt x="21600" y="20463"/>
                </a:lnTo>
                <a:lnTo>
                  <a:pt x="10593" y="21484"/>
                </a:lnTo>
                <a:lnTo>
                  <a:pt x="3481" y="21600"/>
                </a:lnTo>
                <a:lnTo>
                  <a:pt x="0" y="21600"/>
                </a:lnTo>
                <a:lnTo>
                  <a:pt x="0" y="18934"/>
                </a:lnTo>
                <a:lnTo>
                  <a:pt x="9164" y="18934"/>
                </a:lnTo>
                <a:lnTo>
                  <a:pt x="9164" y="13681"/>
                </a:lnTo>
                <a:lnTo>
                  <a:pt x="7170" y="13485"/>
                </a:lnTo>
                <a:lnTo>
                  <a:pt x="5653" y="12740"/>
                </a:lnTo>
                <a:lnTo>
                  <a:pt x="3570" y="10232"/>
                </a:lnTo>
                <a:lnTo>
                  <a:pt x="3064" y="8703"/>
                </a:lnTo>
                <a:lnTo>
                  <a:pt x="3064" y="4900"/>
                </a:lnTo>
                <a:lnTo>
                  <a:pt x="3689" y="3253"/>
                </a:lnTo>
                <a:lnTo>
                  <a:pt x="4909" y="1960"/>
                </a:lnTo>
                <a:lnTo>
                  <a:pt x="6129" y="666"/>
                </a:lnTo>
                <a:lnTo>
                  <a:pt x="7944" y="0"/>
                </a:lnTo>
                <a:lnTo>
                  <a:pt x="1032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2" name="object 45"/>
          <p:cNvSpPr/>
          <p:nvPr/>
        </p:nvSpPr>
        <p:spPr>
          <a:xfrm>
            <a:off x="10180193" y="3078957"/>
            <a:ext cx="31370" cy="18670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3" name="object 46"/>
          <p:cNvSpPr/>
          <p:nvPr/>
        </p:nvSpPr>
        <p:spPr>
          <a:xfrm>
            <a:off x="9985122" y="3071338"/>
            <a:ext cx="74168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4" name="object 47"/>
          <p:cNvSpPr/>
          <p:nvPr/>
        </p:nvSpPr>
        <p:spPr>
          <a:xfrm>
            <a:off x="10129266" y="3064860"/>
            <a:ext cx="41912" cy="49150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5" name="object 48"/>
          <p:cNvSpPr/>
          <p:nvPr/>
        </p:nvSpPr>
        <p:spPr>
          <a:xfrm>
            <a:off x="10258806" y="3061939"/>
            <a:ext cx="46102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7497" y="0"/>
                </a:lnTo>
                <a:lnTo>
                  <a:pt x="4879" y="992"/>
                </a:lnTo>
                <a:lnTo>
                  <a:pt x="0" y="10816"/>
                </a:lnTo>
                <a:lnTo>
                  <a:pt x="187" y="13162"/>
                </a:lnTo>
                <a:lnTo>
                  <a:pt x="7497" y="21600"/>
                </a:lnTo>
                <a:lnTo>
                  <a:pt x="14103" y="21600"/>
                </a:lnTo>
                <a:lnTo>
                  <a:pt x="21600" y="10816"/>
                </a:lnTo>
                <a:lnTo>
                  <a:pt x="21378" y="8470"/>
                </a:lnTo>
                <a:lnTo>
                  <a:pt x="14103" y="0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6" name="object 49"/>
          <p:cNvSpPr/>
          <p:nvPr/>
        </p:nvSpPr>
        <p:spPr>
          <a:xfrm>
            <a:off x="10249409" y="3053557"/>
            <a:ext cx="64899" cy="10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9" y="0"/>
                </a:moveTo>
                <a:lnTo>
                  <a:pt x="20839" y="6076"/>
                </a:lnTo>
                <a:lnTo>
                  <a:pt x="21600" y="10813"/>
                </a:lnTo>
                <a:lnTo>
                  <a:pt x="21410" y="13353"/>
                </a:lnTo>
                <a:lnTo>
                  <a:pt x="15095" y="20924"/>
                </a:lnTo>
                <a:lnTo>
                  <a:pt x="10779" y="21600"/>
                </a:lnTo>
                <a:lnTo>
                  <a:pt x="8536" y="21430"/>
                </a:lnTo>
                <a:lnTo>
                  <a:pt x="190" y="13353"/>
                </a:lnTo>
                <a:lnTo>
                  <a:pt x="0" y="10813"/>
                </a:lnTo>
                <a:lnTo>
                  <a:pt x="190" y="8274"/>
                </a:lnTo>
                <a:lnTo>
                  <a:pt x="6499" y="679"/>
                </a:lnTo>
                <a:lnTo>
                  <a:pt x="107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7" name="object 50"/>
          <p:cNvSpPr/>
          <p:nvPr/>
        </p:nvSpPr>
        <p:spPr>
          <a:xfrm>
            <a:off x="10002648" y="3050891"/>
            <a:ext cx="38355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8" name="object 51"/>
          <p:cNvSpPr/>
          <p:nvPr/>
        </p:nvSpPr>
        <p:spPr>
          <a:xfrm>
            <a:off x="10348596" y="3045683"/>
            <a:ext cx="1" cy="144528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9" name="object 52"/>
          <p:cNvSpPr/>
          <p:nvPr/>
        </p:nvSpPr>
        <p:spPr>
          <a:xfrm>
            <a:off x="10120123" y="3050256"/>
            <a:ext cx="101219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13" y="21600"/>
                </a:lnTo>
                <a:lnTo>
                  <a:pt x="19513" y="11933"/>
                </a:lnTo>
                <a:lnTo>
                  <a:pt x="12819" y="11933"/>
                </a:lnTo>
                <a:lnTo>
                  <a:pt x="12819" y="15046"/>
                </a:lnTo>
                <a:lnTo>
                  <a:pt x="12765" y="15210"/>
                </a:lnTo>
                <a:lnTo>
                  <a:pt x="12683" y="15292"/>
                </a:lnTo>
                <a:lnTo>
                  <a:pt x="12602" y="15374"/>
                </a:lnTo>
                <a:lnTo>
                  <a:pt x="12440" y="15401"/>
                </a:lnTo>
                <a:lnTo>
                  <a:pt x="352" y="15401"/>
                </a:lnTo>
                <a:lnTo>
                  <a:pt x="190" y="15374"/>
                </a:lnTo>
                <a:lnTo>
                  <a:pt x="108" y="15292"/>
                </a:lnTo>
                <a:lnTo>
                  <a:pt x="54" y="15210"/>
                </a:lnTo>
                <a:lnTo>
                  <a:pt x="0" y="15046"/>
                </a:lnTo>
                <a:lnTo>
                  <a:pt x="0" y="1830"/>
                </a:lnTo>
                <a:lnTo>
                  <a:pt x="54" y="1666"/>
                </a:lnTo>
                <a:lnTo>
                  <a:pt x="108" y="1584"/>
                </a:lnTo>
                <a:lnTo>
                  <a:pt x="190" y="1475"/>
                </a:lnTo>
                <a:lnTo>
                  <a:pt x="352" y="1447"/>
                </a:lnTo>
                <a:lnTo>
                  <a:pt x="12440" y="1447"/>
                </a:lnTo>
                <a:lnTo>
                  <a:pt x="12602" y="1475"/>
                </a:lnTo>
                <a:lnTo>
                  <a:pt x="12683" y="1584"/>
                </a:lnTo>
                <a:lnTo>
                  <a:pt x="12765" y="1666"/>
                </a:lnTo>
                <a:lnTo>
                  <a:pt x="12819" y="1830"/>
                </a:lnTo>
                <a:lnTo>
                  <a:pt x="12819" y="4424"/>
                </a:lnTo>
                <a:lnTo>
                  <a:pt x="19513" y="4424"/>
                </a:lnTo>
                <a:lnTo>
                  <a:pt x="1951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40" name="object 53"/>
          <p:cNvSpPr/>
          <p:nvPr/>
        </p:nvSpPr>
        <p:spPr>
          <a:xfrm>
            <a:off x="10075546" y="3050256"/>
            <a:ext cx="29845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894" y="0"/>
                </a:lnTo>
                <a:lnTo>
                  <a:pt x="6894" y="9231"/>
                </a:lnTo>
                <a:lnTo>
                  <a:pt x="21600" y="9231"/>
                </a:lnTo>
                <a:lnTo>
                  <a:pt x="21600" y="10608"/>
                </a:lnTo>
                <a:lnTo>
                  <a:pt x="6894" y="10608"/>
                </a:lnTo>
                <a:lnTo>
                  <a:pt x="689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54" name="object 54"/>
          <p:cNvGrpSpPr/>
          <p:nvPr/>
        </p:nvGrpSpPr>
        <p:grpSpPr>
          <a:xfrm>
            <a:off x="10431018" y="3050256"/>
            <a:ext cx="514732" cy="135511"/>
            <a:chOff x="0" y="0"/>
            <a:chExt cx="514731" cy="135510"/>
          </a:xfrm>
        </p:grpSpPr>
        <p:sp>
          <p:nvSpPr>
            <p:cNvPr id="2741" name="도형"/>
            <p:cNvSpPr/>
            <p:nvPr/>
          </p:nvSpPr>
          <p:spPr>
            <a:xfrm>
              <a:off x="279400" y="86740"/>
              <a:ext cx="88393" cy="4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8" y="0"/>
                  </a:moveTo>
                  <a:lnTo>
                    <a:pt x="0" y="0"/>
                  </a:lnTo>
                  <a:lnTo>
                    <a:pt x="0" y="20760"/>
                  </a:lnTo>
                  <a:lnTo>
                    <a:pt x="31" y="21120"/>
                  </a:lnTo>
                  <a:lnTo>
                    <a:pt x="155" y="21300"/>
                  </a:lnTo>
                  <a:lnTo>
                    <a:pt x="248" y="21480"/>
                  </a:lnTo>
                  <a:lnTo>
                    <a:pt x="434" y="21600"/>
                  </a:lnTo>
                  <a:lnTo>
                    <a:pt x="21600" y="21600"/>
                  </a:lnTo>
                  <a:lnTo>
                    <a:pt x="21600" y="17700"/>
                  </a:lnTo>
                  <a:lnTo>
                    <a:pt x="2328" y="17700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2" name="도형"/>
            <p:cNvSpPr/>
            <p:nvPr/>
          </p:nvSpPr>
          <p:spPr>
            <a:xfrm>
              <a:off x="353568" y="0"/>
              <a:ext cx="28830" cy="10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3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232" y="21600"/>
                  </a:lnTo>
                  <a:lnTo>
                    <a:pt x="7232" y="8825"/>
                  </a:lnTo>
                  <a:lnTo>
                    <a:pt x="21600" y="8825"/>
                  </a:lnTo>
                  <a:lnTo>
                    <a:pt x="21600" y="7027"/>
                  </a:lnTo>
                  <a:lnTo>
                    <a:pt x="7232" y="7027"/>
                  </a:lnTo>
                  <a:lnTo>
                    <a:pt x="723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3" name="도형"/>
            <p:cNvSpPr/>
            <p:nvPr/>
          </p:nvSpPr>
          <p:spPr>
            <a:xfrm>
              <a:off x="269240" y="6521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5923" y="21600"/>
                  </a:lnTo>
                  <a:lnTo>
                    <a:pt x="1289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4" name="도형"/>
            <p:cNvSpPr/>
            <p:nvPr/>
          </p:nvSpPr>
          <p:spPr>
            <a:xfrm>
              <a:off x="265303" y="4063"/>
              <a:ext cx="82678" cy="6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88" y="0"/>
                  </a:moveTo>
                  <a:lnTo>
                    <a:pt x="0" y="0"/>
                  </a:lnTo>
                  <a:lnTo>
                    <a:pt x="0" y="20990"/>
                  </a:lnTo>
                  <a:lnTo>
                    <a:pt x="66" y="21234"/>
                  </a:lnTo>
                  <a:lnTo>
                    <a:pt x="166" y="21356"/>
                  </a:lnTo>
                  <a:lnTo>
                    <a:pt x="265" y="21519"/>
                  </a:lnTo>
                  <a:lnTo>
                    <a:pt x="465" y="21600"/>
                  </a:lnTo>
                  <a:lnTo>
                    <a:pt x="5441" y="21600"/>
                  </a:lnTo>
                  <a:lnTo>
                    <a:pt x="6437" y="21560"/>
                  </a:lnTo>
                  <a:lnTo>
                    <a:pt x="7399" y="21560"/>
                  </a:lnTo>
                  <a:lnTo>
                    <a:pt x="8394" y="21519"/>
                  </a:lnTo>
                  <a:lnTo>
                    <a:pt x="9357" y="21438"/>
                  </a:lnTo>
                  <a:lnTo>
                    <a:pt x="11613" y="21356"/>
                  </a:lnTo>
                  <a:lnTo>
                    <a:pt x="15097" y="20990"/>
                  </a:lnTo>
                  <a:lnTo>
                    <a:pt x="17287" y="20665"/>
                  </a:lnTo>
                  <a:lnTo>
                    <a:pt x="18315" y="20461"/>
                  </a:lnTo>
                  <a:lnTo>
                    <a:pt x="20173" y="20136"/>
                  </a:lnTo>
                  <a:lnTo>
                    <a:pt x="20970" y="19933"/>
                  </a:lnTo>
                  <a:lnTo>
                    <a:pt x="21600" y="19729"/>
                  </a:lnTo>
                  <a:lnTo>
                    <a:pt x="21600" y="18875"/>
                  </a:lnTo>
                  <a:lnTo>
                    <a:pt x="2488" y="18875"/>
                  </a:lnTo>
                  <a:lnTo>
                    <a:pt x="248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5" name="도형"/>
            <p:cNvSpPr/>
            <p:nvPr/>
          </p:nvSpPr>
          <p:spPr>
            <a:xfrm>
              <a:off x="397891" y="8255"/>
              <a:ext cx="80265" cy="91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8" y="0"/>
                  </a:lnTo>
                  <a:lnTo>
                    <a:pt x="273" y="60"/>
                  </a:lnTo>
                  <a:lnTo>
                    <a:pt x="68" y="300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8" y="21330"/>
                  </a:lnTo>
                  <a:lnTo>
                    <a:pt x="171" y="21420"/>
                  </a:lnTo>
                  <a:lnTo>
                    <a:pt x="273" y="21540"/>
                  </a:lnTo>
                  <a:lnTo>
                    <a:pt x="478" y="21600"/>
                  </a:lnTo>
                  <a:lnTo>
                    <a:pt x="8749" y="21600"/>
                  </a:lnTo>
                  <a:lnTo>
                    <a:pt x="9877" y="21540"/>
                  </a:lnTo>
                  <a:lnTo>
                    <a:pt x="11108" y="21450"/>
                  </a:lnTo>
                  <a:lnTo>
                    <a:pt x="12338" y="21389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8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7" y="19527"/>
                  </a:lnTo>
                  <a:lnTo>
                    <a:pt x="2597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6" name="도형"/>
            <p:cNvSpPr/>
            <p:nvPr/>
          </p:nvSpPr>
          <p:spPr>
            <a:xfrm>
              <a:off x="136271" y="9506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4320" y="21600"/>
                  </a:lnTo>
                  <a:lnTo>
                    <a:pt x="146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7" name="도형"/>
            <p:cNvSpPr/>
            <p:nvPr/>
          </p:nvSpPr>
          <p:spPr>
            <a:xfrm>
              <a:off x="132461" y="7112"/>
              <a:ext cx="80519" cy="9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35" y="0"/>
                  </a:moveTo>
                  <a:lnTo>
                    <a:pt x="443" y="0"/>
                  </a:lnTo>
                  <a:lnTo>
                    <a:pt x="238" y="58"/>
                  </a:lnTo>
                  <a:lnTo>
                    <a:pt x="136" y="175"/>
                  </a:lnTo>
                  <a:lnTo>
                    <a:pt x="0" y="291"/>
                  </a:lnTo>
                  <a:lnTo>
                    <a:pt x="0" y="21338"/>
                  </a:lnTo>
                  <a:lnTo>
                    <a:pt x="238" y="21542"/>
                  </a:lnTo>
                  <a:lnTo>
                    <a:pt x="443" y="21600"/>
                  </a:lnTo>
                  <a:lnTo>
                    <a:pt x="6269" y="21600"/>
                  </a:lnTo>
                  <a:lnTo>
                    <a:pt x="8551" y="21542"/>
                  </a:lnTo>
                  <a:lnTo>
                    <a:pt x="10766" y="21425"/>
                  </a:lnTo>
                  <a:lnTo>
                    <a:pt x="11584" y="21396"/>
                  </a:lnTo>
                  <a:lnTo>
                    <a:pt x="21600" y="20319"/>
                  </a:lnTo>
                  <a:lnTo>
                    <a:pt x="21600" y="19650"/>
                  </a:lnTo>
                  <a:lnTo>
                    <a:pt x="2453" y="19650"/>
                  </a:lnTo>
                  <a:lnTo>
                    <a:pt x="2453" y="11470"/>
                  </a:lnTo>
                  <a:lnTo>
                    <a:pt x="16387" y="11470"/>
                  </a:lnTo>
                  <a:lnTo>
                    <a:pt x="16387" y="9577"/>
                  </a:lnTo>
                  <a:lnTo>
                    <a:pt x="2453" y="9577"/>
                  </a:lnTo>
                  <a:lnTo>
                    <a:pt x="2453" y="1863"/>
                  </a:lnTo>
                  <a:lnTo>
                    <a:pt x="17035" y="1863"/>
                  </a:lnTo>
                  <a:lnTo>
                    <a:pt x="1703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8" name="삼각형"/>
            <p:cNvSpPr/>
            <p:nvPr/>
          </p:nvSpPr>
          <p:spPr>
            <a:xfrm>
              <a:off x="1841" y="932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92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9" name="도형"/>
            <p:cNvSpPr/>
            <p:nvPr/>
          </p:nvSpPr>
          <p:spPr>
            <a:xfrm>
              <a:off x="0" y="6096"/>
              <a:ext cx="80138" cy="9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02" y="0"/>
                  </a:moveTo>
                  <a:lnTo>
                    <a:pt x="0" y="0"/>
                  </a:lnTo>
                  <a:lnTo>
                    <a:pt x="11" y="21189"/>
                  </a:lnTo>
                  <a:lnTo>
                    <a:pt x="68" y="21336"/>
                  </a:lnTo>
                  <a:lnTo>
                    <a:pt x="171" y="21424"/>
                  </a:lnTo>
                  <a:lnTo>
                    <a:pt x="274" y="21541"/>
                  </a:lnTo>
                  <a:lnTo>
                    <a:pt x="479" y="21600"/>
                  </a:lnTo>
                  <a:lnTo>
                    <a:pt x="4484" y="21600"/>
                  </a:lnTo>
                  <a:lnTo>
                    <a:pt x="5443" y="21570"/>
                  </a:lnTo>
                  <a:lnTo>
                    <a:pt x="7634" y="21570"/>
                  </a:lnTo>
                  <a:lnTo>
                    <a:pt x="8797" y="21541"/>
                  </a:lnTo>
                  <a:lnTo>
                    <a:pt x="10030" y="21483"/>
                  </a:lnTo>
                  <a:lnTo>
                    <a:pt x="11023" y="21453"/>
                  </a:lnTo>
                  <a:lnTo>
                    <a:pt x="12049" y="21394"/>
                  </a:lnTo>
                  <a:lnTo>
                    <a:pt x="13179" y="21277"/>
                  </a:lnTo>
                  <a:lnTo>
                    <a:pt x="14274" y="21189"/>
                  </a:lnTo>
                  <a:lnTo>
                    <a:pt x="17492" y="20837"/>
                  </a:lnTo>
                  <a:lnTo>
                    <a:pt x="18451" y="20720"/>
                  </a:lnTo>
                  <a:lnTo>
                    <a:pt x="19341" y="20573"/>
                  </a:lnTo>
                  <a:lnTo>
                    <a:pt x="20265" y="20455"/>
                  </a:lnTo>
                  <a:lnTo>
                    <a:pt x="21018" y="20338"/>
                  </a:lnTo>
                  <a:lnTo>
                    <a:pt x="21600" y="20221"/>
                  </a:lnTo>
                  <a:lnTo>
                    <a:pt x="21600" y="19516"/>
                  </a:lnTo>
                  <a:lnTo>
                    <a:pt x="2602" y="19516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0" name="도형"/>
            <p:cNvSpPr/>
            <p:nvPr/>
          </p:nvSpPr>
          <p:spPr>
            <a:xfrm>
              <a:off x="483743" y="0"/>
              <a:ext cx="30989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1" name="도형"/>
            <p:cNvSpPr/>
            <p:nvPr/>
          </p:nvSpPr>
          <p:spPr>
            <a:xfrm>
              <a:off x="218567" y="0"/>
              <a:ext cx="31243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37" y="21600"/>
                  </a:lnTo>
                  <a:lnTo>
                    <a:pt x="6937" y="9191"/>
                  </a:lnTo>
                  <a:lnTo>
                    <a:pt x="21600" y="9191"/>
                  </a:lnTo>
                  <a:lnTo>
                    <a:pt x="21600" y="7814"/>
                  </a:lnTo>
                  <a:lnTo>
                    <a:pt x="6937" y="7814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2" name="도형"/>
            <p:cNvSpPr/>
            <p:nvPr/>
          </p:nvSpPr>
          <p:spPr>
            <a:xfrm>
              <a:off x="86106" y="0"/>
              <a:ext cx="30989" cy="13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05" y="21600"/>
                  </a:lnTo>
                  <a:lnTo>
                    <a:pt x="6905" y="9463"/>
                  </a:lnTo>
                  <a:lnTo>
                    <a:pt x="21600" y="9463"/>
                  </a:lnTo>
                  <a:lnTo>
                    <a:pt x="21600" y="8044"/>
                  </a:lnTo>
                  <a:lnTo>
                    <a:pt x="6905" y="8044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3" name="도형"/>
            <p:cNvSpPr/>
            <p:nvPr/>
          </p:nvSpPr>
          <p:spPr>
            <a:xfrm>
              <a:off x="9652" y="57150"/>
              <a:ext cx="468504" cy="3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50" y="16604"/>
                  </a:moveTo>
                  <a:lnTo>
                    <a:pt x="3144" y="16910"/>
                  </a:lnTo>
                  <a:lnTo>
                    <a:pt x="2688" y="17987"/>
                  </a:lnTo>
                  <a:lnTo>
                    <a:pt x="2330" y="18602"/>
                  </a:lnTo>
                  <a:lnTo>
                    <a:pt x="2155" y="18986"/>
                  </a:lnTo>
                  <a:lnTo>
                    <a:pt x="1973" y="19293"/>
                  </a:lnTo>
                  <a:lnTo>
                    <a:pt x="1792" y="19525"/>
                  </a:lnTo>
                  <a:lnTo>
                    <a:pt x="1610" y="19831"/>
                  </a:lnTo>
                  <a:lnTo>
                    <a:pt x="1440" y="19986"/>
                  </a:lnTo>
                  <a:lnTo>
                    <a:pt x="1294" y="19986"/>
                  </a:lnTo>
                  <a:lnTo>
                    <a:pt x="0" y="20216"/>
                  </a:lnTo>
                  <a:lnTo>
                    <a:pt x="3250" y="20216"/>
                  </a:lnTo>
                  <a:lnTo>
                    <a:pt x="3250" y="16604"/>
                  </a:lnTo>
                  <a:close/>
                  <a:moveTo>
                    <a:pt x="9374" y="18525"/>
                  </a:moveTo>
                  <a:lnTo>
                    <a:pt x="7530" y="21215"/>
                  </a:lnTo>
                  <a:lnTo>
                    <a:pt x="7372" y="21369"/>
                  </a:lnTo>
                  <a:lnTo>
                    <a:pt x="7044" y="21523"/>
                  </a:lnTo>
                  <a:lnTo>
                    <a:pt x="6874" y="21523"/>
                  </a:lnTo>
                  <a:lnTo>
                    <a:pt x="6722" y="21600"/>
                  </a:lnTo>
                  <a:lnTo>
                    <a:pt x="9374" y="21600"/>
                  </a:lnTo>
                  <a:lnTo>
                    <a:pt x="9374" y="18525"/>
                  </a:lnTo>
                  <a:close/>
                  <a:moveTo>
                    <a:pt x="15598" y="0"/>
                  </a:moveTo>
                  <a:lnTo>
                    <a:pt x="15487" y="384"/>
                  </a:lnTo>
                  <a:lnTo>
                    <a:pt x="15159" y="1076"/>
                  </a:lnTo>
                  <a:lnTo>
                    <a:pt x="14972" y="1384"/>
                  </a:lnTo>
                  <a:lnTo>
                    <a:pt x="14556" y="1998"/>
                  </a:lnTo>
                  <a:lnTo>
                    <a:pt x="14339" y="2383"/>
                  </a:lnTo>
                  <a:lnTo>
                    <a:pt x="14123" y="2690"/>
                  </a:lnTo>
                  <a:lnTo>
                    <a:pt x="13678" y="3152"/>
                  </a:lnTo>
                  <a:lnTo>
                    <a:pt x="13479" y="3228"/>
                  </a:lnTo>
                  <a:lnTo>
                    <a:pt x="13297" y="3228"/>
                  </a:lnTo>
                  <a:lnTo>
                    <a:pt x="12226" y="3535"/>
                  </a:lnTo>
                  <a:lnTo>
                    <a:pt x="15598" y="3535"/>
                  </a:lnTo>
                  <a:lnTo>
                    <a:pt x="15598" y="0"/>
                  </a:lnTo>
                  <a:close/>
                  <a:moveTo>
                    <a:pt x="21600" y="16757"/>
                  </a:moveTo>
                  <a:lnTo>
                    <a:pt x="19644" y="20140"/>
                  </a:lnTo>
                  <a:lnTo>
                    <a:pt x="18344" y="20370"/>
                  </a:lnTo>
                  <a:lnTo>
                    <a:pt x="21600" y="20370"/>
                  </a:lnTo>
                  <a:lnTo>
                    <a:pt x="21600" y="16757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55" name="object 55"/>
          <p:cNvSpPr/>
          <p:nvPr/>
        </p:nvSpPr>
        <p:spPr>
          <a:xfrm>
            <a:off x="10710418" y="3136995"/>
            <a:ext cx="88393" cy="4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28" y="0"/>
                </a:lnTo>
                <a:lnTo>
                  <a:pt x="2328" y="17700"/>
                </a:lnTo>
                <a:lnTo>
                  <a:pt x="21600" y="17700"/>
                </a:lnTo>
                <a:lnTo>
                  <a:pt x="21600" y="21600"/>
                </a:lnTo>
                <a:lnTo>
                  <a:pt x="434" y="21600"/>
                </a:lnTo>
                <a:lnTo>
                  <a:pt x="248" y="21480"/>
                </a:lnTo>
                <a:lnTo>
                  <a:pt x="155" y="21300"/>
                </a:lnTo>
                <a:lnTo>
                  <a:pt x="31" y="21120"/>
                </a:lnTo>
                <a:lnTo>
                  <a:pt x="0" y="207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56" name="object 56"/>
          <p:cNvSpPr/>
          <p:nvPr/>
        </p:nvSpPr>
        <p:spPr>
          <a:xfrm>
            <a:off x="10828910" y="3058510"/>
            <a:ext cx="80265" cy="9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" y="0"/>
                </a:moveTo>
                <a:lnTo>
                  <a:pt x="16508" y="0"/>
                </a:lnTo>
                <a:lnTo>
                  <a:pt x="16508" y="1952"/>
                </a:lnTo>
                <a:lnTo>
                  <a:pt x="2597" y="1952"/>
                </a:lnTo>
                <a:lnTo>
                  <a:pt x="2597" y="19527"/>
                </a:lnTo>
                <a:lnTo>
                  <a:pt x="7246" y="19497"/>
                </a:lnTo>
                <a:lnTo>
                  <a:pt x="8715" y="19497"/>
                </a:lnTo>
                <a:lnTo>
                  <a:pt x="10185" y="19437"/>
                </a:lnTo>
                <a:lnTo>
                  <a:pt x="21087" y="18235"/>
                </a:lnTo>
                <a:lnTo>
                  <a:pt x="21600" y="18115"/>
                </a:lnTo>
                <a:lnTo>
                  <a:pt x="21600" y="20188"/>
                </a:lnTo>
                <a:lnTo>
                  <a:pt x="20711" y="20338"/>
                </a:lnTo>
                <a:lnTo>
                  <a:pt x="19686" y="20488"/>
                </a:lnTo>
                <a:lnTo>
                  <a:pt x="18524" y="20639"/>
                </a:lnTo>
                <a:lnTo>
                  <a:pt x="17362" y="20819"/>
                </a:lnTo>
                <a:lnTo>
                  <a:pt x="11108" y="21450"/>
                </a:lnTo>
                <a:lnTo>
                  <a:pt x="9877" y="21540"/>
                </a:lnTo>
                <a:lnTo>
                  <a:pt x="8749" y="21600"/>
                </a:lnTo>
                <a:lnTo>
                  <a:pt x="478" y="21600"/>
                </a:lnTo>
                <a:lnTo>
                  <a:pt x="273" y="21540"/>
                </a:lnTo>
                <a:lnTo>
                  <a:pt x="171" y="21420"/>
                </a:lnTo>
                <a:lnTo>
                  <a:pt x="68" y="21330"/>
                </a:lnTo>
                <a:lnTo>
                  <a:pt x="0" y="21149"/>
                </a:lnTo>
                <a:lnTo>
                  <a:pt x="0" y="450"/>
                </a:lnTo>
                <a:lnTo>
                  <a:pt x="68" y="300"/>
                </a:lnTo>
                <a:lnTo>
                  <a:pt x="171" y="180"/>
                </a:lnTo>
                <a:lnTo>
                  <a:pt x="273" y="60"/>
                </a:lnTo>
                <a:lnTo>
                  <a:pt x="478" y="0"/>
                </a:lnTo>
                <a:lnTo>
                  <a:pt x="7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57" name="object 57"/>
          <p:cNvSpPr/>
          <p:nvPr/>
        </p:nvSpPr>
        <p:spPr>
          <a:xfrm>
            <a:off x="10563352" y="3057368"/>
            <a:ext cx="80646" cy="94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2" y="0"/>
                </a:moveTo>
                <a:lnTo>
                  <a:pt x="17042" y="0"/>
                </a:lnTo>
                <a:lnTo>
                  <a:pt x="17042" y="1860"/>
                </a:lnTo>
                <a:lnTo>
                  <a:pt x="2483" y="1860"/>
                </a:lnTo>
                <a:lnTo>
                  <a:pt x="2483" y="9564"/>
                </a:lnTo>
                <a:lnTo>
                  <a:pt x="16395" y="9564"/>
                </a:lnTo>
                <a:lnTo>
                  <a:pt x="16395" y="11454"/>
                </a:lnTo>
                <a:lnTo>
                  <a:pt x="2483" y="11454"/>
                </a:lnTo>
                <a:lnTo>
                  <a:pt x="2483" y="19623"/>
                </a:lnTo>
                <a:lnTo>
                  <a:pt x="6191" y="19623"/>
                </a:lnTo>
                <a:lnTo>
                  <a:pt x="7075" y="19594"/>
                </a:lnTo>
                <a:lnTo>
                  <a:pt x="8062" y="19594"/>
                </a:lnTo>
                <a:lnTo>
                  <a:pt x="9014" y="19565"/>
                </a:lnTo>
                <a:lnTo>
                  <a:pt x="9966" y="19536"/>
                </a:lnTo>
                <a:lnTo>
                  <a:pt x="10885" y="19478"/>
                </a:lnTo>
                <a:lnTo>
                  <a:pt x="12449" y="19420"/>
                </a:lnTo>
                <a:lnTo>
                  <a:pt x="14184" y="19303"/>
                </a:lnTo>
                <a:lnTo>
                  <a:pt x="16123" y="19129"/>
                </a:lnTo>
                <a:lnTo>
                  <a:pt x="18062" y="18954"/>
                </a:lnTo>
                <a:lnTo>
                  <a:pt x="19865" y="18751"/>
                </a:lnTo>
                <a:lnTo>
                  <a:pt x="21600" y="18460"/>
                </a:lnTo>
                <a:lnTo>
                  <a:pt x="21600" y="20292"/>
                </a:lnTo>
                <a:lnTo>
                  <a:pt x="20953" y="20408"/>
                </a:lnTo>
                <a:lnTo>
                  <a:pt x="20205" y="20524"/>
                </a:lnTo>
                <a:lnTo>
                  <a:pt x="19287" y="20641"/>
                </a:lnTo>
                <a:lnTo>
                  <a:pt x="18402" y="20757"/>
                </a:lnTo>
                <a:lnTo>
                  <a:pt x="17450" y="20873"/>
                </a:lnTo>
                <a:lnTo>
                  <a:pt x="16498" y="20990"/>
                </a:lnTo>
                <a:lnTo>
                  <a:pt x="15477" y="21077"/>
                </a:lnTo>
                <a:lnTo>
                  <a:pt x="14490" y="21164"/>
                </a:lnTo>
                <a:lnTo>
                  <a:pt x="13470" y="21251"/>
                </a:lnTo>
                <a:lnTo>
                  <a:pt x="12484" y="21309"/>
                </a:lnTo>
                <a:lnTo>
                  <a:pt x="11599" y="21367"/>
                </a:lnTo>
                <a:lnTo>
                  <a:pt x="10783" y="21397"/>
                </a:lnTo>
                <a:lnTo>
                  <a:pt x="9694" y="21454"/>
                </a:lnTo>
                <a:lnTo>
                  <a:pt x="8572" y="21513"/>
                </a:lnTo>
                <a:lnTo>
                  <a:pt x="7415" y="21542"/>
                </a:lnTo>
                <a:lnTo>
                  <a:pt x="6293" y="21571"/>
                </a:lnTo>
                <a:lnTo>
                  <a:pt x="4286" y="21571"/>
                </a:lnTo>
                <a:lnTo>
                  <a:pt x="3300" y="21600"/>
                </a:lnTo>
                <a:lnTo>
                  <a:pt x="1837" y="21600"/>
                </a:lnTo>
                <a:lnTo>
                  <a:pt x="1225" y="21571"/>
                </a:lnTo>
                <a:lnTo>
                  <a:pt x="476" y="21571"/>
                </a:lnTo>
                <a:lnTo>
                  <a:pt x="272" y="21513"/>
                </a:lnTo>
                <a:lnTo>
                  <a:pt x="170" y="21426"/>
                </a:lnTo>
                <a:lnTo>
                  <a:pt x="34" y="21309"/>
                </a:lnTo>
                <a:lnTo>
                  <a:pt x="0" y="21135"/>
                </a:lnTo>
                <a:lnTo>
                  <a:pt x="0" y="465"/>
                </a:lnTo>
                <a:lnTo>
                  <a:pt x="34" y="291"/>
                </a:lnTo>
                <a:lnTo>
                  <a:pt x="170" y="174"/>
                </a:lnTo>
                <a:lnTo>
                  <a:pt x="272" y="58"/>
                </a:lnTo>
                <a:lnTo>
                  <a:pt x="476" y="0"/>
                </a:lnTo>
                <a:lnTo>
                  <a:pt x="78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58" name="object 58"/>
          <p:cNvSpPr/>
          <p:nvPr/>
        </p:nvSpPr>
        <p:spPr>
          <a:xfrm>
            <a:off x="10431018" y="3056351"/>
            <a:ext cx="80138" cy="9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02" y="0"/>
                </a:lnTo>
                <a:lnTo>
                  <a:pt x="2602" y="19490"/>
                </a:lnTo>
                <a:lnTo>
                  <a:pt x="10167" y="19402"/>
                </a:lnTo>
                <a:lnTo>
                  <a:pt x="11023" y="19402"/>
                </a:lnTo>
                <a:lnTo>
                  <a:pt x="12015" y="19343"/>
                </a:lnTo>
                <a:lnTo>
                  <a:pt x="13076" y="19226"/>
                </a:lnTo>
                <a:lnTo>
                  <a:pt x="14137" y="19138"/>
                </a:lnTo>
                <a:lnTo>
                  <a:pt x="15199" y="19021"/>
                </a:lnTo>
                <a:lnTo>
                  <a:pt x="16226" y="18874"/>
                </a:lnTo>
                <a:lnTo>
                  <a:pt x="17287" y="18757"/>
                </a:lnTo>
                <a:lnTo>
                  <a:pt x="18314" y="18640"/>
                </a:lnTo>
                <a:lnTo>
                  <a:pt x="19238" y="18493"/>
                </a:lnTo>
                <a:lnTo>
                  <a:pt x="20197" y="18347"/>
                </a:lnTo>
                <a:lnTo>
                  <a:pt x="20984" y="18229"/>
                </a:lnTo>
                <a:lnTo>
                  <a:pt x="21600" y="18112"/>
                </a:lnTo>
                <a:lnTo>
                  <a:pt x="21600" y="20193"/>
                </a:lnTo>
                <a:lnTo>
                  <a:pt x="21018" y="20310"/>
                </a:lnTo>
                <a:lnTo>
                  <a:pt x="20265" y="20427"/>
                </a:lnTo>
                <a:lnTo>
                  <a:pt x="19341" y="20545"/>
                </a:lnTo>
                <a:lnTo>
                  <a:pt x="18451" y="20691"/>
                </a:lnTo>
                <a:lnTo>
                  <a:pt x="13179" y="21248"/>
                </a:lnTo>
                <a:lnTo>
                  <a:pt x="12049" y="21365"/>
                </a:lnTo>
                <a:lnTo>
                  <a:pt x="11023" y="21424"/>
                </a:lnTo>
                <a:lnTo>
                  <a:pt x="10030" y="21453"/>
                </a:lnTo>
                <a:lnTo>
                  <a:pt x="8797" y="21512"/>
                </a:lnTo>
                <a:lnTo>
                  <a:pt x="7634" y="21541"/>
                </a:lnTo>
                <a:lnTo>
                  <a:pt x="5443" y="21541"/>
                </a:lnTo>
                <a:lnTo>
                  <a:pt x="4484" y="21571"/>
                </a:lnTo>
                <a:lnTo>
                  <a:pt x="2807" y="21571"/>
                </a:lnTo>
                <a:lnTo>
                  <a:pt x="2122" y="21600"/>
                </a:lnTo>
                <a:lnTo>
                  <a:pt x="1609" y="21571"/>
                </a:lnTo>
                <a:lnTo>
                  <a:pt x="479" y="21571"/>
                </a:lnTo>
                <a:lnTo>
                  <a:pt x="274" y="21512"/>
                </a:lnTo>
                <a:lnTo>
                  <a:pt x="171" y="21395"/>
                </a:lnTo>
                <a:lnTo>
                  <a:pt x="68" y="21307"/>
                </a:lnTo>
                <a:lnTo>
                  <a:pt x="0" y="211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59" name="object 59"/>
          <p:cNvSpPr/>
          <p:nvPr/>
        </p:nvSpPr>
        <p:spPr>
          <a:xfrm>
            <a:off x="10696322" y="3054319"/>
            <a:ext cx="82678" cy="6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89" y="0"/>
                </a:lnTo>
                <a:lnTo>
                  <a:pt x="2489" y="18839"/>
                </a:lnTo>
                <a:lnTo>
                  <a:pt x="8560" y="18677"/>
                </a:lnTo>
                <a:lnTo>
                  <a:pt x="9589" y="18677"/>
                </a:lnTo>
                <a:lnTo>
                  <a:pt x="10717" y="18636"/>
                </a:lnTo>
                <a:lnTo>
                  <a:pt x="13239" y="18393"/>
                </a:lnTo>
                <a:lnTo>
                  <a:pt x="14466" y="18230"/>
                </a:lnTo>
                <a:lnTo>
                  <a:pt x="15694" y="18027"/>
                </a:lnTo>
                <a:lnTo>
                  <a:pt x="16922" y="17865"/>
                </a:lnTo>
                <a:lnTo>
                  <a:pt x="18050" y="17703"/>
                </a:lnTo>
                <a:lnTo>
                  <a:pt x="19111" y="17540"/>
                </a:lnTo>
                <a:lnTo>
                  <a:pt x="20140" y="17337"/>
                </a:lnTo>
                <a:lnTo>
                  <a:pt x="20970" y="17175"/>
                </a:lnTo>
                <a:lnTo>
                  <a:pt x="21600" y="16972"/>
                </a:lnTo>
                <a:lnTo>
                  <a:pt x="21600" y="19692"/>
                </a:lnTo>
                <a:lnTo>
                  <a:pt x="20970" y="19895"/>
                </a:lnTo>
                <a:lnTo>
                  <a:pt x="20173" y="20098"/>
                </a:lnTo>
                <a:lnTo>
                  <a:pt x="19244" y="20260"/>
                </a:lnTo>
                <a:lnTo>
                  <a:pt x="18315" y="20423"/>
                </a:lnTo>
                <a:lnTo>
                  <a:pt x="17287" y="20626"/>
                </a:lnTo>
                <a:lnTo>
                  <a:pt x="15097" y="20951"/>
                </a:lnTo>
                <a:lnTo>
                  <a:pt x="13969" y="21072"/>
                </a:lnTo>
                <a:lnTo>
                  <a:pt x="12807" y="21194"/>
                </a:lnTo>
                <a:lnTo>
                  <a:pt x="11613" y="21316"/>
                </a:lnTo>
                <a:lnTo>
                  <a:pt x="10485" y="21356"/>
                </a:lnTo>
                <a:lnTo>
                  <a:pt x="9357" y="21397"/>
                </a:lnTo>
                <a:lnTo>
                  <a:pt x="8394" y="21479"/>
                </a:lnTo>
                <a:lnTo>
                  <a:pt x="7399" y="21519"/>
                </a:lnTo>
                <a:lnTo>
                  <a:pt x="6437" y="21519"/>
                </a:lnTo>
                <a:lnTo>
                  <a:pt x="5441" y="21560"/>
                </a:lnTo>
                <a:lnTo>
                  <a:pt x="3716" y="21560"/>
                </a:lnTo>
                <a:lnTo>
                  <a:pt x="2887" y="21600"/>
                </a:lnTo>
                <a:lnTo>
                  <a:pt x="2223" y="21600"/>
                </a:lnTo>
                <a:lnTo>
                  <a:pt x="1659" y="21560"/>
                </a:lnTo>
                <a:lnTo>
                  <a:pt x="464" y="21560"/>
                </a:lnTo>
                <a:lnTo>
                  <a:pt x="265" y="21479"/>
                </a:lnTo>
                <a:lnTo>
                  <a:pt x="166" y="21316"/>
                </a:lnTo>
                <a:lnTo>
                  <a:pt x="66" y="21194"/>
                </a:lnTo>
                <a:lnTo>
                  <a:pt x="0" y="209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0" name="object 60"/>
          <p:cNvSpPr/>
          <p:nvPr/>
        </p:nvSpPr>
        <p:spPr>
          <a:xfrm>
            <a:off x="10914761" y="3050256"/>
            <a:ext cx="30989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7571"/>
                </a:lnTo>
                <a:lnTo>
                  <a:pt x="21600" y="7571"/>
                </a:lnTo>
                <a:lnTo>
                  <a:pt x="21600" y="8948"/>
                </a:lnTo>
                <a:lnTo>
                  <a:pt x="6993" y="8948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1" name="object 61"/>
          <p:cNvSpPr/>
          <p:nvPr/>
        </p:nvSpPr>
        <p:spPr>
          <a:xfrm>
            <a:off x="10784586" y="3050256"/>
            <a:ext cx="28829" cy="1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231" y="0"/>
                </a:lnTo>
                <a:lnTo>
                  <a:pt x="7231" y="7027"/>
                </a:lnTo>
                <a:lnTo>
                  <a:pt x="21600" y="7027"/>
                </a:lnTo>
                <a:lnTo>
                  <a:pt x="21600" y="8825"/>
                </a:lnTo>
                <a:lnTo>
                  <a:pt x="7231" y="8825"/>
                </a:lnTo>
                <a:lnTo>
                  <a:pt x="7231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2" name="object 62"/>
          <p:cNvSpPr/>
          <p:nvPr/>
        </p:nvSpPr>
        <p:spPr>
          <a:xfrm>
            <a:off x="10649585" y="3050256"/>
            <a:ext cx="31243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36" y="0"/>
                </a:lnTo>
                <a:lnTo>
                  <a:pt x="6936" y="7814"/>
                </a:lnTo>
                <a:lnTo>
                  <a:pt x="21600" y="7814"/>
                </a:lnTo>
                <a:lnTo>
                  <a:pt x="21600" y="9191"/>
                </a:lnTo>
                <a:lnTo>
                  <a:pt x="6936" y="9191"/>
                </a:lnTo>
                <a:lnTo>
                  <a:pt x="6936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3" name="object 63"/>
          <p:cNvSpPr/>
          <p:nvPr/>
        </p:nvSpPr>
        <p:spPr>
          <a:xfrm>
            <a:off x="10517124" y="3050256"/>
            <a:ext cx="30988" cy="13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04" y="0"/>
                </a:lnTo>
                <a:lnTo>
                  <a:pt x="6904" y="8044"/>
                </a:lnTo>
                <a:lnTo>
                  <a:pt x="21600" y="8044"/>
                </a:lnTo>
                <a:lnTo>
                  <a:pt x="21600" y="9463"/>
                </a:lnTo>
                <a:lnTo>
                  <a:pt x="6904" y="9463"/>
                </a:lnTo>
                <a:lnTo>
                  <a:pt x="690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4" name="object 64"/>
          <p:cNvSpPr/>
          <p:nvPr/>
        </p:nvSpPr>
        <p:spPr>
          <a:xfrm>
            <a:off x="10962260" y="3158587"/>
            <a:ext cx="13108" cy="1371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65" name="object 66"/>
          <p:cNvSpPr/>
          <p:nvPr/>
        </p:nvSpPr>
        <p:spPr>
          <a:xfrm>
            <a:off x="9079610" y="2179066"/>
            <a:ext cx="1174751" cy="1444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66" name="object 68"/>
          <p:cNvSpPr/>
          <p:nvPr/>
        </p:nvSpPr>
        <p:spPr>
          <a:xfrm>
            <a:off x="2362199" y="5943599"/>
            <a:ext cx="945643" cy="16627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67" name="object 70"/>
          <p:cNvSpPr/>
          <p:nvPr/>
        </p:nvSpPr>
        <p:spPr>
          <a:xfrm>
            <a:off x="1447799" y="692656"/>
            <a:ext cx="2843278" cy="505460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object 2"/>
          <p:cNvSpPr/>
          <p:nvPr/>
        </p:nvSpPr>
        <p:spPr>
          <a:xfrm>
            <a:off x="8297798" y="2436876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0" name="object 3"/>
          <p:cNvSpPr/>
          <p:nvPr/>
        </p:nvSpPr>
        <p:spPr>
          <a:xfrm>
            <a:off x="8297798" y="3918710"/>
            <a:ext cx="2893951" cy="1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75" name="object 4"/>
          <p:cNvGrpSpPr/>
          <p:nvPr/>
        </p:nvGrpSpPr>
        <p:grpSpPr>
          <a:xfrm>
            <a:off x="8267954" y="1865883"/>
            <a:ext cx="499492" cy="441326"/>
            <a:chOff x="0" y="0"/>
            <a:chExt cx="499490" cy="441325"/>
          </a:xfrm>
        </p:grpSpPr>
        <p:sp>
          <p:nvSpPr>
            <p:cNvPr id="2771" name="도형"/>
            <p:cNvSpPr/>
            <p:nvPr/>
          </p:nvSpPr>
          <p:spPr>
            <a:xfrm>
              <a:off x="0" y="0"/>
              <a:ext cx="244156" cy="44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25" y="0"/>
                  </a:moveTo>
                  <a:lnTo>
                    <a:pt x="8793" y="247"/>
                  </a:lnTo>
                  <a:lnTo>
                    <a:pt x="4880" y="1517"/>
                  </a:lnTo>
                  <a:lnTo>
                    <a:pt x="2281" y="3531"/>
                  </a:lnTo>
                  <a:lnTo>
                    <a:pt x="762" y="6074"/>
                  </a:lnTo>
                  <a:lnTo>
                    <a:pt x="265" y="7966"/>
                  </a:lnTo>
                  <a:lnTo>
                    <a:pt x="29" y="9868"/>
                  </a:lnTo>
                  <a:lnTo>
                    <a:pt x="0" y="10815"/>
                  </a:lnTo>
                  <a:lnTo>
                    <a:pt x="29" y="11772"/>
                  </a:lnTo>
                  <a:lnTo>
                    <a:pt x="265" y="13688"/>
                  </a:lnTo>
                  <a:lnTo>
                    <a:pt x="762" y="15582"/>
                  </a:lnTo>
                  <a:lnTo>
                    <a:pt x="2281" y="18125"/>
                  </a:lnTo>
                  <a:lnTo>
                    <a:pt x="4899" y="20110"/>
                  </a:lnTo>
                  <a:lnTo>
                    <a:pt x="8827" y="21358"/>
                  </a:lnTo>
                  <a:lnTo>
                    <a:pt x="12325" y="21600"/>
                  </a:lnTo>
                  <a:lnTo>
                    <a:pt x="14169" y="21539"/>
                  </a:lnTo>
                  <a:lnTo>
                    <a:pt x="18662" y="20630"/>
                  </a:lnTo>
                  <a:lnTo>
                    <a:pt x="21600" y="18971"/>
                  </a:lnTo>
                  <a:lnTo>
                    <a:pt x="12325" y="18971"/>
                  </a:lnTo>
                  <a:lnTo>
                    <a:pt x="11226" y="18918"/>
                  </a:lnTo>
                  <a:lnTo>
                    <a:pt x="8070" y="17675"/>
                  </a:lnTo>
                  <a:lnTo>
                    <a:pt x="6418" y="15378"/>
                  </a:lnTo>
                  <a:lnTo>
                    <a:pt x="5887" y="13345"/>
                  </a:lnTo>
                  <a:lnTo>
                    <a:pt x="5751" y="11394"/>
                  </a:lnTo>
                  <a:lnTo>
                    <a:pt x="5751" y="10246"/>
                  </a:lnTo>
                  <a:lnTo>
                    <a:pt x="5887" y="8298"/>
                  </a:lnTo>
                  <a:lnTo>
                    <a:pt x="6418" y="6253"/>
                  </a:lnTo>
                  <a:lnTo>
                    <a:pt x="7539" y="4451"/>
                  </a:lnTo>
                  <a:lnTo>
                    <a:pt x="10252" y="2824"/>
                  </a:lnTo>
                  <a:lnTo>
                    <a:pt x="12325" y="2604"/>
                  </a:lnTo>
                  <a:lnTo>
                    <a:pt x="21510" y="2604"/>
                  </a:lnTo>
                  <a:lnTo>
                    <a:pt x="20859" y="2117"/>
                  </a:lnTo>
                  <a:lnTo>
                    <a:pt x="17337" y="556"/>
                  </a:lnTo>
                  <a:lnTo>
                    <a:pt x="14169" y="62"/>
                  </a:lnTo>
                  <a:lnTo>
                    <a:pt x="1232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2" name="도형"/>
            <p:cNvSpPr/>
            <p:nvPr/>
          </p:nvSpPr>
          <p:spPr>
            <a:xfrm>
              <a:off x="139318" y="53212"/>
              <a:ext cx="142622" cy="33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4" y="0"/>
                  </a:moveTo>
                  <a:lnTo>
                    <a:pt x="0" y="0"/>
                  </a:lnTo>
                  <a:lnTo>
                    <a:pt x="1850" y="72"/>
                  </a:lnTo>
                  <a:lnTo>
                    <a:pt x="3505" y="289"/>
                  </a:lnTo>
                  <a:lnTo>
                    <a:pt x="8290" y="2437"/>
                  </a:lnTo>
                  <a:lnTo>
                    <a:pt x="10370" y="4815"/>
                  </a:lnTo>
                  <a:lnTo>
                    <a:pt x="11386" y="7514"/>
                  </a:lnTo>
                  <a:lnTo>
                    <a:pt x="11746" y="10085"/>
                  </a:lnTo>
                  <a:lnTo>
                    <a:pt x="11771" y="10837"/>
                  </a:lnTo>
                  <a:lnTo>
                    <a:pt x="11746" y="11600"/>
                  </a:lnTo>
                  <a:lnTo>
                    <a:pt x="11386" y="14176"/>
                  </a:lnTo>
                  <a:lnTo>
                    <a:pt x="10370" y="16859"/>
                  </a:lnTo>
                  <a:lnTo>
                    <a:pt x="8290" y="19229"/>
                  </a:lnTo>
                  <a:lnTo>
                    <a:pt x="3505" y="21322"/>
                  </a:lnTo>
                  <a:lnTo>
                    <a:pt x="0" y="21600"/>
                  </a:lnTo>
                  <a:lnTo>
                    <a:pt x="15878" y="21600"/>
                  </a:lnTo>
                  <a:lnTo>
                    <a:pt x="19448" y="18304"/>
                  </a:lnTo>
                  <a:lnTo>
                    <a:pt x="20715" y="15890"/>
                  </a:lnTo>
                  <a:lnTo>
                    <a:pt x="21381" y="13364"/>
                  </a:lnTo>
                  <a:lnTo>
                    <a:pt x="21600" y="10837"/>
                  </a:lnTo>
                  <a:lnTo>
                    <a:pt x="21545" y="9586"/>
                  </a:lnTo>
                  <a:lnTo>
                    <a:pt x="21105" y="7076"/>
                  </a:lnTo>
                  <a:lnTo>
                    <a:pt x="20175" y="4579"/>
                  </a:lnTo>
                  <a:lnTo>
                    <a:pt x="17445" y="1222"/>
                  </a:lnTo>
                  <a:lnTo>
                    <a:pt x="16144" y="242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3" name="직사각형"/>
            <p:cNvSpPr/>
            <p:nvPr/>
          </p:nvSpPr>
          <p:spPr>
            <a:xfrm>
              <a:off x="436371" y="95629"/>
              <a:ext cx="63120" cy="335028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4" name="도형"/>
            <p:cNvSpPr/>
            <p:nvPr/>
          </p:nvSpPr>
          <p:spPr>
            <a:xfrm>
              <a:off x="351280" y="17398"/>
              <a:ext cx="148211" cy="12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2" y="0"/>
                  </a:moveTo>
                  <a:lnTo>
                    <a:pt x="13363" y="0"/>
                  </a:lnTo>
                  <a:lnTo>
                    <a:pt x="11816" y="1851"/>
                  </a:lnTo>
                  <a:lnTo>
                    <a:pt x="10254" y="3580"/>
                  </a:lnTo>
                  <a:lnTo>
                    <a:pt x="5458" y="8039"/>
                  </a:lnTo>
                  <a:lnTo>
                    <a:pt x="0" y="11508"/>
                  </a:lnTo>
                  <a:lnTo>
                    <a:pt x="0" y="21600"/>
                  </a:lnTo>
                  <a:lnTo>
                    <a:pt x="5028" y="18524"/>
                  </a:lnTo>
                  <a:lnTo>
                    <a:pt x="10277" y="15036"/>
                  </a:lnTo>
                  <a:lnTo>
                    <a:pt x="12401" y="13426"/>
                  </a:lnTo>
                  <a:lnTo>
                    <a:pt x="21600" y="13426"/>
                  </a:lnTo>
                  <a:lnTo>
                    <a:pt x="21600" y="1635"/>
                  </a:lnTo>
                  <a:lnTo>
                    <a:pt x="21433" y="959"/>
                  </a:lnTo>
                  <a:lnTo>
                    <a:pt x="21119" y="567"/>
                  </a:lnTo>
                  <a:lnTo>
                    <a:pt x="20785" y="196"/>
                  </a:lnTo>
                  <a:lnTo>
                    <a:pt x="2021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76" name="object 5"/>
          <p:cNvSpPr/>
          <p:nvPr/>
        </p:nvSpPr>
        <p:spPr>
          <a:xfrm>
            <a:off x="8332851" y="1919097"/>
            <a:ext cx="152147" cy="334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66" y="0"/>
                </a:moveTo>
                <a:lnTo>
                  <a:pt x="4724" y="1157"/>
                </a:lnTo>
                <a:lnTo>
                  <a:pt x="1587" y="3970"/>
                </a:lnTo>
                <a:lnTo>
                  <a:pt x="410" y="6587"/>
                </a:lnTo>
                <a:lnTo>
                  <a:pt x="63" y="9280"/>
                </a:lnTo>
                <a:lnTo>
                  <a:pt x="0" y="10837"/>
                </a:lnTo>
                <a:lnTo>
                  <a:pt x="16" y="11600"/>
                </a:lnTo>
                <a:lnTo>
                  <a:pt x="234" y="14176"/>
                </a:lnTo>
                <a:lnTo>
                  <a:pt x="1086" y="16859"/>
                </a:lnTo>
                <a:lnTo>
                  <a:pt x="2885" y="19229"/>
                </a:lnTo>
                <a:lnTo>
                  <a:pt x="7239" y="21322"/>
                </a:lnTo>
                <a:lnTo>
                  <a:pt x="10566" y="21600"/>
                </a:lnTo>
                <a:lnTo>
                  <a:pt x="12300" y="21531"/>
                </a:lnTo>
                <a:lnTo>
                  <a:pt x="17431" y="19891"/>
                </a:lnTo>
                <a:lnTo>
                  <a:pt x="20286" y="16859"/>
                </a:lnTo>
                <a:lnTo>
                  <a:pt x="21239" y="14176"/>
                </a:lnTo>
                <a:lnTo>
                  <a:pt x="21577" y="11600"/>
                </a:lnTo>
                <a:lnTo>
                  <a:pt x="21600" y="10837"/>
                </a:lnTo>
                <a:lnTo>
                  <a:pt x="21577" y="10085"/>
                </a:lnTo>
                <a:lnTo>
                  <a:pt x="21239" y="7514"/>
                </a:lnTo>
                <a:lnTo>
                  <a:pt x="20286" y="4815"/>
                </a:lnTo>
                <a:lnTo>
                  <a:pt x="18336" y="2437"/>
                </a:lnTo>
                <a:lnTo>
                  <a:pt x="13851" y="289"/>
                </a:lnTo>
                <a:lnTo>
                  <a:pt x="105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7" name="object 6"/>
          <p:cNvSpPr/>
          <p:nvPr/>
        </p:nvSpPr>
        <p:spPr>
          <a:xfrm>
            <a:off x="8619235" y="1883281"/>
            <a:ext cx="148210" cy="41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20212" y="0"/>
                </a:lnTo>
                <a:lnTo>
                  <a:pt x="20786" y="60"/>
                </a:lnTo>
                <a:lnTo>
                  <a:pt x="21119" y="173"/>
                </a:lnTo>
                <a:lnTo>
                  <a:pt x="21433" y="292"/>
                </a:lnTo>
                <a:lnTo>
                  <a:pt x="21600" y="498"/>
                </a:lnTo>
                <a:lnTo>
                  <a:pt x="21600" y="21600"/>
                </a:lnTo>
                <a:lnTo>
                  <a:pt x="12401" y="21600"/>
                </a:lnTo>
                <a:lnTo>
                  <a:pt x="12401" y="4089"/>
                </a:lnTo>
                <a:lnTo>
                  <a:pt x="12054" y="4183"/>
                </a:lnTo>
                <a:lnTo>
                  <a:pt x="7087" y="5239"/>
                </a:lnTo>
                <a:lnTo>
                  <a:pt x="0" y="6578"/>
                </a:lnTo>
                <a:lnTo>
                  <a:pt x="0" y="3505"/>
                </a:lnTo>
                <a:lnTo>
                  <a:pt x="1912" y="3185"/>
                </a:lnTo>
                <a:lnTo>
                  <a:pt x="3732" y="2833"/>
                </a:lnTo>
                <a:lnTo>
                  <a:pt x="8678" y="1579"/>
                </a:lnTo>
                <a:lnTo>
                  <a:pt x="11816" y="564"/>
                </a:lnTo>
                <a:lnTo>
                  <a:pt x="1336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8" name="object 7"/>
          <p:cNvSpPr/>
          <p:nvPr/>
        </p:nvSpPr>
        <p:spPr>
          <a:xfrm>
            <a:off x="8267954" y="1865883"/>
            <a:ext cx="281941" cy="44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4" y="0"/>
                </a:moveTo>
                <a:lnTo>
                  <a:pt x="13716" y="247"/>
                </a:lnTo>
                <a:lnTo>
                  <a:pt x="17170" y="1517"/>
                </a:lnTo>
                <a:lnTo>
                  <a:pt x="19498" y="3531"/>
                </a:lnTo>
                <a:lnTo>
                  <a:pt x="20879" y="6074"/>
                </a:lnTo>
                <a:lnTo>
                  <a:pt x="21350" y="7966"/>
                </a:lnTo>
                <a:lnTo>
                  <a:pt x="21572" y="9868"/>
                </a:lnTo>
                <a:lnTo>
                  <a:pt x="21600" y="10815"/>
                </a:lnTo>
                <a:lnTo>
                  <a:pt x="21572" y="11772"/>
                </a:lnTo>
                <a:lnTo>
                  <a:pt x="21350" y="13688"/>
                </a:lnTo>
                <a:lnTo>
                  <a:pt x="20879" y="15582"/>
                </a:lnTo>
                <a:lnTo>
                  <a:pt x="19498" y="18125"/>
                </a:lnTo>
                <a:lnTo>
                  <a:pt x="17170" y="20110"/>
                </a:lnTo>
                <a:lnTo>
                  <a:pt x="13716" y="21358"/>
                </a:lnTo>
                <a:lnTo>
                  <a:pt x="10674" y="21600"/>
                </a:lnTo>
                <a:lnTo>
                  <a:pt x="9081" y="21539"/>
                </a:lnTo>
                <a:lnTo>
                  <a:pt x="5235" y="20630"/>
                </a:lnTo>
                <a:lnTo>
                  <a:pt x="2612" y="18856"/>
                </a:lnTo>
                <a:lnTo>
                  <a:pt x="1006" y="16473"/>
                </a:lnTo>
                <a:lnTo>
                  <a:pt x="409" y="14644"/>
                </a:lnTo>
                <a:lnTo>
                  <a:pt x="102" y="12730"/>
                </a:lnTo>
                <a:lnTo>
                  <a:pt x="0" y="10815"/>
                </a:lnTo>
                <a:lnTo>
                  <a:pt x="26" y="9868"/>
                </a:lnTo>
                <a:lnTo>
                  <a:pt x="230" y="7966"/>
                </a:lnTo>
                <a:lnTo>
                  <a:pt x="660" y="6074"/>
                </a:lnTo>
                <a:lnTo>
                  <a:pt x="1975" y="3531"/>
                </a:lnTo>
                <a:lnTo>
                  <a:pt x="4226" y="1517"/>
                </a:lnTo>
                <a:lnTo>
                  <a:pt x="7615" y="247"/>
                </a:lnTo>
                <a:lnTo>
                  <a:pt x="1067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9" name="object 8"/>
          <p:cNvSpPr/>
          <p:nvPr/>
        </p:nvSpPr>
        <p:spPr>
          <a:xfrm>
            <a:off x="8896222" y="2063113"/>
            <a:ext cx="113411" cy="226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0" name="object 9"/>
          <p:cNvSpPr/>
          <p:nvPr/>
        </p:nvSpPr>
        <p:spPr>
          <a:xfrm>
            <a:off x="8394317" y="2671316"/>
            <a:ext cx="1101472" cy="1479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1" name="object 10"/>
          <p:cNvSpPr/>
          <p:nvPr/>
        </p:nvSpPr>
        <p:spPr>
          <a:xfrm>
            <a:off x="9697466" y="2808603"/>
            <a:ext cx="94108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2" name="object 11"/>
          <p:cNvSpPr/>
          <p:nvPr/>
        </p:nvSpPr>
        <p:spPr>
          <a:xfrm>
            <a:off x="9696831" y="2804795"/>
            <a:ext cx="94743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3" name="object 12"/>
          <p:cNvSpPr/>
          <p:nvPr/>
        </p:nvSpPr>
        <p:spPr>
          <a:xfrm>
            <a:off x="9694989" y="2768600"/>
            <a:ext cx="12701" cy="3302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4" name="object 13"/>
          <p:cNvSpPr/>
          <p:nvPr/>
        </p:nvSpPr>
        <p:spPr>
          <a:xfrm>
            <a:off x="9679558" y="2751963"/>
            <a:ext cx="124081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5" name="object 14"/>
          <p:cNvSpPr/>
          <p:nvPr/>
        </p:nvSpPr>
        <p:spPr>
          <a:xfrm>
            <a:off x="9546717" y="2789364"/>
            <a:ext cx="124714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6" name="object 15"/>
          <p:cNvSpPr/>
          <p:nvPr/>
        </p:nvSpPr>
        <p:spPr>
          <a:xfrm>
            <a:off x="9602785" y="2749294"/>
            <a:ext cx="12701" cy="35942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7" name="object 16"/>
          <p:cNvSpPr/>
          <p:nvPr/>
        </p:nvSpPr>
        <p:spPr>
          <a:xfrm>
            <a:off x="9565216" y="2748913"/>
            <a:ext cx="87758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8" name="object 17"/>
          <p:cNvSpPr/>
          <p:nvPr/>
        </p:nvSpPr>
        <p:spPr>
          <a:xfrm>
            <a:off x="9564496" y="2745103"/>
            <a:ext cx="89087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9" name="object 18"/>
          <p:cNvSpPr/>
          <p:nvPr/>
        </p:nvSpPr>
        <p:spPr>
          <a:xfrm>
            <a:off x="9562845" y="2693670"/>
            <a:ext cx="12701" cy="4826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90" name="object 19"/>
          <p:cNvSpPr/>
          <p:nvPr/>
        </p:nvSpPr>
        <p:spPr>
          <a:xfrm>
            <a:off x="9564496" y="2690495"/>
            <a:ext cx="89109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1" name="object 20"/>
          <p:cNvSpPr/>
          <p:nvPr/>
        </p:nvSpPr>
        <p:spPr>
          <a:xfrm>
            <a:off x="9564538" y="2686685"/>
            <a:ext cx="88998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2" name="object 21"/>
          <p:cNvSpPr/>
          <p:nvPr/>
        </p:nvSpPr>
        <p:spPr>
          <a:xfrm>
            <a:off x="9565258" y="2685413"/>
            <a:ext cx="87631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3" name="object 22"/>
          <p:cNvSpPr/>
          <p:nvPr/>
        </p:nvSpPr>
        <p:spPr>
          <a:xfrm>
            <a:off x="9642538" y="2693035"/>
            <a:ext cx="12701" cy="4826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94" name="object 23"/>
          <p:cNvSpPr/>
          <p:nvPr/>
        </p:nvSpPr>
        <p:spPr>
          <a:xfrm>
            <a:off x="9697000" y="2727325"/>
            <a:ext cx="91144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5" name="object 24"/>
          <p:cNvSpPr/>
          <p:nvPr/>
        </p:nvSpPr>
        <p:spPr>
          <a:xfrm>
            <a:off x="9696831" y="2723513"/>
            <a:ext cx="91314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6" name="object 25"/>
          <p:cNvSpPr/>
          <p:nvPr/>
        </p:nvSpPr>
        <p:spPr>
          <a:xfrm>
            <a:off x="9695053" y="2688588"/>
            <a:ext cx="12701" cy="3175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97" name="object 26"/>
          <p:cNvSpPr/>
          <p:nvPr/>
        </p:nvSpPr>
        <p:spPr>
          <a:xfrm>
            <a:off x="9696831" y="2685413"/>
            <a:ext cx="89917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8" name="object 27"/>
          <p:cNvSpPr/>
          <p:nvPr/>
        </p:nvSpPr>
        <p:spPr>
          <a:xfrm>
            <a:off x="9697529" y="2681603"/>
            <a:ext cx="89219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9" name="object 28"/>
          <p:cNvSpPr/>
          <p:nvPr/>
        </p:nvSpPr>
        <p:spPr>
          <a:xfrm>
            <a:off x="9696831" y="2768725"/>
            <a:ext cx="94743" cy="40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56" y="0"/>
                </a:lnTo>
                <a:lnTo>
                  <a:pt x="2056" y="17199"/>
                </a:lnTo>
                <a:lnTo>
                  <a:pt x="21600" y="17199"/>
                </a:lnTo>
                <a:lnTo>
                  <a:pt x="21600" y="21600"/>
                </a:lnTo>
                <a:lnTo>
                  <a:pt x="405" y="21600"/>
                </a:lnTo>
                <a:lnTo>
                  <a:pt x="232" y="21465"/>
                </a:lnTo>
                <a:lnTo>
                  <a:pt x="145" y="21261"/>
                </a:lnTo>
                <a:lnTo>
                  <a:pt x="58" y="21059"/>
                </a:lnTo>
                <a:lnTo>
                  <a:pt x="0" y="2065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00" name="object 29"/>
          <p:cNvSpPr/>
          <p:nvPr/>
        </p:nvSpPr>
        <p:spPr>
          <a:xfrm>
            <a:off x="9674986" y="2751963"/>
            <a:ext cx="133224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01" name="object 30"/>
          <p:cNvSpPr/>
          <p:nvPr/>
        </p:nvSpPr>
        <p:spPr>
          <a:xfrm>
            <a:off x="9573893" y="2693035"/>
            <a:ext cx="70232" cy="4826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02" name="object 31"/>
          <p:cNvSpPr/>
          <p:nvPr/>
        </p:nvSpPr>
        <p:spPr>
          <a:xfrm>
            <a:off x="9546717" y="2685033"/>
            <a:ext cx="124714" cy="108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85" y="0"/>
                </a:moveTo>
                <a:lnTo>
                  <a:pt x="18235" y="0"/>
                </a:lnTo>
                <a:lnTo>
                  <a:pt x="18345" y="25"/>
                </a:lnTo>
                <a:lnTo>
                  <a:pt x="18433" y="126"/>
                </a:lnTo>
                <a:lnTo>
                  <a:pt x="18499" y="202"/>
                </a:lnTo>
                <a:lnTo>
                  <a:pt x="18521" y="354"/>
                </a:lnTo>
                <a:lnTo>
                  <a:pt x="18521" y="12469"/>
                </a:lnTo>
                <a:lnTo>
                  <a:pt x="18499" y="12621"/>
                </a:lnTo>
                <a:lnTo>
                  <a:pt x="18433" y="12697"/>
                </a:lnTo>
                <a:lnTo>
                  <a:pt x="18345" y="12773"/>
                </a:lnTo>
                <a:lnTo>
                  <a:pt x="18235" y="12798"/>
                </a:lnTo>
                <a:lnTo>
                  <a:pt x="11702" y="12798"/>
                </a:lnTo>
                <a:lnTo>
                  <a:pt x="11702" y="19956"/>
                </a:lnTo>
                <a:lnTo>
                  <a:pt x="21600" y="19956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956"/>
                </a:lnTo>
                <a:lnTo>
                  <a:pt x="9920" y="19956"/>
                </a:lnTo>
                <a:lnTo>
                  <a:pt x="9920" y="12798"/>
                </a:lnTo>
                <a:lnTo>
                  <a:pt x="3387" y="12798"/>
                </a:lnTo>
                <a:lnTo>
                  <a:pt x="3233" y="12773"/>
                </a:lnTo>
                <a:lnTo>
                  <a:pt x="3189" y="12697"/>
                </a:lnTo>
                <a:lnTo>
                  <a:pt x="3123" y="12621"/>
                </a:lnTo>
                <a:lnTo>
                  <a:pt x="3079" y="12469"/>
                </a:lnTo>
                <a:lnTo>
                  <a:pt x="3079" y="354"/>
                </a:lnTo>
                <a:lnTo>
                  <a:pt x="3123" y="202"/>
                </a:lnTo>
                <a:lnTo>
                  <a:pt x="3189" y="126"/>
                </a:lnTo>
                <a:lnTo>
                  <a:pt x="3233" y="25"/>
                </a:lnTo>
                <a:lnTo>
                  <a:pt x="3387" y="0"/>
                </a:lnTo>
                <a:lnTo>
                  <a:pt x="358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03" name="object 32"/>
          <p:cNvSpPr/>
          <p:nvPr/>
        </p:nvSpPr>
        <p:spPr>
          <a:xfrm>
            <a:off x="9696704" y="2681097"/>
            <a:ext cx="91441" cy="4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0" y="0"/>
                </a:moveTo>
                <a:lnTo>
                  <a:pt x="21270" y="0"/>
                </a:lnTo>
                <a:lnTo>
                  <a:pt x="21270" y="3658"/>
                </a:lnTo>
                <a:lnTo>
                  <a:pt x="2190" y="3658"/>
                </a:lnTo>
                <a:lnTo>
                  <a:pt x="2190" y="17884"/>
                </a:lnTo>
                <a:lnTo>
                  <a:pt x="21600" y="17884"/>
                </a:lnTo>
                <a:lnTo>
                  <a:pt x="21600" y="21600"/>
                </a:lnTo>
                <a:lnTo>
                  <a:pt x="420" y="21600"/>
                </a:lnTo>
                <a:lnTo>
                  <a:pt x="240" y="21484"/>
                </a:lnTo>
                <a:lnTo>
                  <a:pt x="150" y="21252"/>
                </a:lnTo>
                <a:lnTo>
                  <a:pt x="30" y="21077"/>
                </a:lnTo>
                <a:lnTo>
                  <a:pt x="0" y="20729"/>
                </a:lnTo>
                <a:lnTo>
                  <a:pt x="0" y="871"/>
                </a:lnTo>
                <a:lnTo>
                  <a:pt x="30" y="580"/>
                </a:lnTo>
                <a:lnTo>
                  <a:pt x="150" y="348"/>
                </a:lnTo>
                <a:lnTo>
                  <a:pt x="240" y="116"/>
                </a:lnTo>
                <a:lnTo>
                  <a:pt x="420" y="0"/>
                </a:lnTo>
                <a:lnTo>
                  <a:pt x="69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17" name="object 33"/>
          <p:cNvGrpSpPr/>
          <p:nvPr/>
        </p:nvGrpSpPr>
        <p:grpSpPr>
          <a:xfrm>
            <a:off x="9857867" y="2676779"/>
            <a:ext cx="380555" cy="135384"/>
            <a:chOff x="0" y="0"/>
            <a:chExt cx="380554" cy="135383"/>
          </a:xfrm>
        </p:grpSpPr>
        <p:sp>
          <p:nvSpPr>
            <p:cNvPr id="2804" name="도형"/>
            <p:cNvSpPr/>
            <p:nvPr/>
          </p:nvSpPr>
          <p:spPr>
            <a:xfrm>
              <a:off x="270890" y="90424"/>
              <a:ext cx="93982" cy="1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644" y="1887"/>
                  </a:lnTo>
                  <a:lnTo>
                    <a:pt x="17309" y="3565"/>
                  </a:lnTo>
                  <a:lnTo>
                    <a:pt x="16171" y="4193"/>
                  </a:lnTo>
                  <a:lnTo>
                    <a:pt x="15033" y="5033"/>
                  </a:lnTo>
                  <a:lnTo>
                    <a:pt x="10800" y="6709"/>
                  </a:lnTo>
                  <a:lnTo>
                    <a:pt x="10012" y="6920"/>
                  </a:lnTo>
                  <a:lnTo>
                    <a:pt x="0" y="7550"/>
                  </a:lnTo>
                  <a:lnTo>
                    <a:pt x="0" y="21600"/>
                  </a:lnTo>
                  <a:lnTo>
                    <a:pt x="3532" y="21600"/>
                  </a:lnTo>
                  <a:lnTo>
                    <a:pt x="6087" y="21478"/>
                  </a:lnTo>
                  <a:lnTo>
                    <a:pt x="15640" y="18441"/>
                  </a:lnTo>
                  <a:lnTo>
                    <a:pt x="21600" y="1384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5" name="직사각형"/>
            <p:cNvSpPr/>
            <p:nvPr/>
          </p:nvSpPr>
          <p:spPr>
            <a:xfrm>
              <a:off x="78485" y="85598"/>
              <a:ext cx="12701" cy="4978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6" name="직사각형"/>
            <p:cNvSpPr/>
            <p:nvPr/>
          </p:nvSpPr>
          <p:spPr>
            <a:xfrm>
              <a:off x="33083" y="85598"/>
              <a:ext cx="12701" cy="48515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7" name="직사각형"/>
            <p:cNvSpPr/>
            <p:nvPr/>
          </p:nvSpPr>
          <p:spPr>
            <a:xfrm>
              <a:off x="0" y="75184"/>
              <a:ext cx="124079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8" name="도형"/>
            <p:cNvSpPr/>
            <p:nvPr/>
          </p:nvSpPr>
          <p:spPr>
            <a:xfrm>
              <a:off x="278891" y="4825"/>
              <a:ext cx="58510" cy="6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75" y="0"/>
                  </a:moveTo>
                  <a:lnTo>
                    <a:pt x="10830" y="0"/>
                  </a:lnTo>
                  <a:lnTo>
                    <a:pt x="9096" y="291"/>
                  </a:lnTo>
                  <a:lnTo>
                    <a:pt x="938" y="6563"/>
                  </a:lnTo>
                  <a:lnTo>
                    <a:pt x="328" y="7893"/>
                  </a:lnTo>
                  <a:lnTo>
                    <a:pt x="0" y="9305"/>
                  </a:lnTo>
                  <a:lnTo>
                    <a:pt x="20" y="12420"/>
                  </a:lnTo>
                  <a:lnTo>
                    <a:pt x="328" y="13749"/>
                  </a:lnTo>
                  <a:lnTo>
                    <a:pt x="938" y="15037"/>
                  </a:lnTo>
                  <a:lnTo>
                    <a:pt x="1500" y="16366"/>
                  </a:lnTo>
                  <a:lnTo>
                    <a:pt x="2344" y="17488"/>
                  </a:lnTo>
                  <a:lnTo>
                    <a:pt x="3469" y="18443"/>
                  </a:lnTo>
                  <a:lnTo>
                    <a:pt x="4595" y="19440"/>
                  </a:lnTo>
                  <a:lnTo>
                    <a:pt x="5908" y="20229"/>
                  </a:lnTo>
                  <a:lnTo>
                    <a:pt x="7455" y="20769"/>
                  </a:lnTo>
                  <a:lnTo>
                    <a:pt x="9049" y="21309"/>
                  </a:lnTo>
                  <a:lnTo>
                    <a:pt x="10784" y="21600"/>
                  </a:lnTo>
                  <a:lnTo>
                    <a:pt x="14628" y="21600"/>
                  </a:lnTo>
                  <a:lnTo>
                    <a:pt x="16316" y="21351"/>
                  </a:lnTo>
                  <a:lnTo>
                    <a:pt x="17910" y="20811"/>
                  </a:lnTo>
                  <a:lnTo>
                    <a:pt x="19505" y="20312"/>
                  </a:lnTo>
                  <a:lnTo>
                    <a:pt x="20817" y="19565"/>
                  </a:lnTo>
                  <a:lnTo>
                    <a:pt x="21600" y="18900"/>
                  </a:lnTo>
                  <a:lnTo>
                    <a:pt x="9799" y="18900"/>
                  </a:lnTo>
                  <a:lnTo>
                    <a:pt x="7595" y="18111"/>
                  </a:lnTo>
                  <a:lnTo>
                    <a:pt x="4501" y="14954"/>
                  </a:lnTo>
                  <a:lnTo>
                    <a:pt x="3751" y="13043"/>
                  </a:lnTo>
                  <a:lnTo>
                    <a:pt x="3751" y="8557"/>
                  </a:lnTo>
                  <a:lnTo>
                    <a:pt x="4501" y="6688"/>
                  </a:lnTo>
                  <a:lnTo>
                    <a:pt x="6049" y="5109"/>
                  </a:lnTo>
                  <a:lnTo>
                    <a:pt x="7595" y="3573"/>
                  </a:lnTo>
                  <a:lnTo>
                    <a:pt x="9799" y="2825"/>
                  </a:lnTo>
                  <a:lnTo>
                    <a:pt x="21600" y="2825"/>
                  </a:lnTo>
                  <a:lnTo>
                    <a:pt x="20817" y="2160"/>
                  </a:lnTo>
                  <a:lnTo>
                    <a:pt x="19505" y="1371"/>
                  </a:lnTo>
                  <a:lnTo>
                    <a:pt x="17957" y="831"/>
                  </a:lnTo>
                  <a:lnTo>
                    <a:pt x="16363" y="291"/>
                  </a:lnTo>
                  <a:lnTo>
                    <a:pt x="1467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9" name="도형"/>
            <p:cNvSpPr/>
            <p:nvPr/>
          </p:nvSpPr>
          <p:spPr>
            <a:xfrm>
              <a:off x="321309" y="13462"/>
              <a:ext cx="26671" cy="4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2" y="0"/>
                  </a:moveTo>
                  <a:lnTo>
                    <a:pt x="0" y="0"/>
                  </a:lnTo>
                  <a:lnTo>
                    <a:pt x="4937" y="1005"/>
                  </a:lnTo>
                  <a:lnTo>
                    <a:pt x="8803" y="3293"/>
                  </a:lnTo>
                  <a:lnTo>
                    <a:pt x="11931" y="5191"/>
                  </a:lnTo>
                  <a:lnTo>
                    <a:pt x="13680" y="7702"/>
                  </a:lnTo>
                  <a:lnTo>
                    <a:pt x="13680" y="13730"/>
                  </a:lnTo>
                  <a:lnTo>
                    <a:pt x="11931" y="16298"/>
                  </a:lnTo>
                  <a:lnTo>
                    <a:pt x="4937" y="20540"/>
                  </a:lnTo>
                  <a:lnTo>
                    <a:pt x="0" y="21600"/>
                  </a:lnTo>
                  <a:lnTo>
                    <a:pt x="13032" y="21600"/>
                  </a:lnTo>
                  <a:lnTo>
                    <a:pt x="13783" y="21209"/>
                  </a:lnTo>
                  <a:lnTo>
                    <a:pt x="16251" y="19981"/>
                  </a:lnTo>
                  <a:lnTo>
                    <a:pt x="18206" y="18419"/>
                  </a:lnTo>
                  <a:lnTo>
                    <a:pt x="20880" y="14847"/>
                  </a:lnTo>
                  <a:lnTo>
                    <a:pt x="21600" y="12893"/>
                  </a:lnTo>
                  <a:lnTo>
                    <a:pt x="21600" y="8707"/>
                  </a:lnTo>
                  <a:lnTo>
                    <a:pt x="20880" y="6809"/>
                  </a:lnTo>
                  <a:lnTo>
                    <a:pt x="18206" y="3237"/>
                  </a:lnTo>
                  <a:lnTo>
                    <a:pt x="16251" y="1674"/>
                  </a:lnTo>
                  <a:lnTo>
                    <a:pt x="1303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0" name="도형"/>
            <p:cNvSpPr/>
            <p:nvPr/>
          </p:nvSpPr>
          <p:spPr>
            <a:xfrm>
              <a:off x="14476" y="1397"/>
              <a:ext cx="81119" cy="6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42" y="0"/>
                  </a:moveTo>
                  <a:lnTo>
                    <a:pt x="10754" y="0"/>
                  </a:lnTo>
                  <a:lnTo>
                    <a:pt x="9029" y="225"/>
                  </a:lnTo>
                  <a:lnTo>
                    <a:pt x="7474" y="763"/>
                  </a:lnTo>
                  <a:lnTo>
                    <a:pt x="5918" y="1257"/>
                  </a:lnTo>
                  <a:lnTo>
                    <a:pt x="4566" y="1976"/>
                  </a:lnTo>
                  <a:lnTo>
                    <a:pt x="3449" y="2919"/>
                  </a:lnTo>
                  <a:lnTo>
                    <a:pt x="2367" y="3817"/>
                  </a:lnTo>
                  <a:lnTo>
                    <a:pt x="1488" y="4985"/>
                  </a:lnTo>
                  <a:lnTo>
                    <a:pt x="913" y="6287"/>
                  </a:lnTo>
                  <a:lnTo>
                    <a:pt x="305" y="7634"/>
                  </a:lnTo>
                  <a:lnTo>
                    <a:pt x="0" y="9116"/>
                  </a:lnTo>
                  <a:lnTo>
                    <a:pt x="0" y="12439"/>
                  </a:lnTo>
                  <a:lnTo>
                    <a:pt x="305" y="13966"/>
                  </a:lnTo>
                  <a:lnTo>
                    <a:pt x="913" y="15313"/>
                  </a:lnTo>
                  <a:lnTo>
                    <a:pt x="1488" y="16660"/>
                  </a:lnTo>
                  <a:lnTo>
                    <a:pt x="2367" y="17828"/>
                  </a:lnTo>
                  <a:lnTo>
                    <a:pt x="3449" y="18726"/>
                  </a:lnTo>
                  <a:lnTo>
                    <a:pt x="4566" y="19669"/>
                  </a:lnTo>
                  <a:lnTo>
                    <a:pt x="5918" y="20388"/>
                  </a:lnTo>
                  <a:lnTo>
                    <a:pt x="9029" y="21375"/>
                  </a:lnTo>
                  <a:lnTo>
                    <a:pt x="10754" y="21600"/>
                  </a:lnTo>
                  <a:lnTo>
                    <a:pt x="14542" y="21600"/>
                  </a:lnTo>
                  <a:lnTo>
                    <a:pt x="16266" y="21375"/>
                  </a:lnTo>
                  <a:lnTo>
                    <a:pt x="19378" y="20388"/>
                  </a:lnTo>
                  <a:lnTo>
                    <a:pt x="20697" y="19669"/>
                  </a:lnTo>
                  <a:lnTo>
                    <a:pt x="21600" y="18905"/>
                  </a:lnTo>
                  <a:lnTo>
                    <a:pt x="11228" y="18905"/>
                  </a:lnTo>
                  <a:lnTo>
                    <a:pt x="9875" y="18726"/>
                  </a:lnTo>
                  <a:lnTo>
                    <a:pt x="8657" y="18321"/>
                  </a:lnTo>
                  <a:lnTo>
                    <a:pt x="7440" y="17963"/>
                  </a:lnTo>
                  <a:lnTo>
                    <a:pt x="6392" y="17424"/>
                  </a:lnTo>
                  <a:lnTo>
                    <a:pt x="2705" y="12080"/>
                  </a:lnTo>
                  <a:lnTo>
                    <a:pt x="2705" y="9655"/>
                  </a:lnTo>
                  <a:lnTo>
                    <a:pt x="11228" y="2694"/>
                  </a:lnTo>
                  <a:lnTo>
                    <a:pt x="21547" y="2694"/>
                  </a:lnTo>
                  <a:lnTo>
                    <a:pt x="20697" y="1976"/>
                  </a:lnTo>
                  <a:lnTo>
                    <a:pt x="19378" y="1257"/>
                  </a:lnTo>
                  <a:lnTo>
                    <a:pt x="17822" y="763"/>
                  </a:lnTo>
                  <a:lnTo>
                    <a:pt x="16266" y="225"/>
                  </a:lnTo>
                  <a:lnTo>
                    <a:pt x="14542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1" name="도형"/>
            <p:cNvSpPr/>
            <p:nvPr/>
          </p:nvSpPr>
          <p:spPr>
            <a:xfrm>
              <a:off x="67435" y="9017"/>
              <a:ext cx="42040" cy="4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66" y="0"/>
                  </a:moveTo>
                  <a:lnTo>
                    <a:pt x="0" y="0"/>
                  </a:lnTo>
                  <a:lnTo>
                    <a:pt x="2545" y="239"/>
                  </a:lnTo>
                  <a:lnTo>
                    <a:pt x="7243" y="1316"/>
                  </a:lnTo>
                  <a:lnTo>
                    <a:pt x="16444" y="9274"/>
                  </a:lnTo>
                  <a:lnTo>
                    <a:pt x="16444" y="12506"/>
                  </a:lnTo>
                  <a:lnTo>
                    <a:pt x="4894" y="20822"/>
                  </a:lnTo>
                  <a:lnTo>
                    <a:pt x="2545" y="21361"/>
                  </a:lnTo>
                  <a:lnTo>
                    <a:pt x="0" y="21600"/>
                  </a:lnTo>
                  <a:lnTo>
                    <a:pt x="14468" y="21600"/>
                  </a:lnTo>
                  <a:lnTo>
                    <a:pt x="14878" y="21361"/>
                  </a:lnTo>
                  <a:lnTo>
                    <a:pt x="17032" y="20164"/>
                  </a:lnTo>
                  <a:lnTo>
                    <a:pt x="18663" y="18608"/>
                  </a:lnTo>
                  <a:lnTo>
                    <a:pt x="21012" y="15019"/>
                  </a:lnTo>
                  <a:lnTo>
                    <a:pt x="21600" y="12984"/>
                  </a:lnTo>
                  <a:lnTo>
                    <a:pt x="21600" y="8556"/>
                  </a:lnTo>
                  <a:lnTo>
                    <a:pt x="14878" y="299"/>
                  </a:lnTo>
                  <a:lnTo>
                    <a:pt x="1436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2" name="도형"/>
            <p:cNvSpPr/>
            <p:nvPr/>
          </p:nvSpPr>
          <p:spPr>
            <a:xfrm>
              <a:off x="207263" y="0"/>
              <a:ext cx="40768" cy="135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419" y="0"/>
                  </a:lnTo>
                  <a:lnTo>
                    <a:pt x="16419" y="6849"/>
                  </a:lnTo>
                  <a:lnTo>
                    <a:pt x="0" y="6849"/>
                  </a:lnTo>
                  <a:lnTo>
                    <a:pt x="0" y="8186"/>
                  </a:lnTo>
                  <a:lnTo>
                    <a:pt x="16419" y="8186"/>
                  </a:lnTo>
                  <a:lnTo>
                    <a:pt x="16419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3" name="도형"/>
            <p:cNvSpPr/>
            <p:nvPr/>
          </p:nvSpPr>
          <p:spPr>
            <a:xfrm>
              <a:off x="133096" y="16510"/>
              <a:ext cx="54841" cy="9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08" y="0"/>
                  </a:moveTo>
                  <a:lnTo>
                    <a:pt x="15807" y="0"/>
                  </a:lnTo>
                  <a:lnTo>
                    <a:pt x="15807" y="2564"/>
                  </a:lnTo>
                  <a:lnTo>
                    <a:pt x="15545" y="5335"/>
                  </a:lnTo>
                  <a:lnTo>
                    <a:pt x="9405" y="14775"/>
                  </a:lnTo>
                  <a:lnTo>
                    <a:pt x="0" y="20001"/>
                  </a:lnTo>
                  <a:lnTo>
                    <a:pt x="3601" y="21600"/>
                  </a:lnTo>
                  <a:lnTo>
                    <a:pt x="14015" y="14832"/>
                  </a:lnTo>
                  <a:lnTo>
                    <a:pt x="17757" y="9804"/>
                  </a:lnTo>
                  <a:lnTo>
                    <a:pt x="21600" y="9804"/>
                  </a:lnTo>
                  <a:lnTo>
                    <a:pt x="20609" y="7926"/>
                  </a:lnTo>
                  <a:lnTo>
                    <a:pt x="19934" y="5670"/>
                  </a:lnTo>
                  <a:lnTo>
                    <a:pt x="19708" y="3288"/>
                  </a:lnTo>
                  <a:lnTo>
                    <a:pt x="197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4" name="도형"/>
            <p:cNvSpPr/>
            <p:nvPr/>
          </p:nvSpPr>
          <p:spPr>
            <a:xfrm>
              <a:off x="178180" y="57785"/>
              <a:ext cx="44324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54" y="0"/>
                  </a:moveTo>
                  <a:lnTo>
                    <a:pt x="0" y="0"/>
                  </a:lnTo>
                  <a:lnTo>
                    <a:pt x="1383" y="3288"/>
                  </a:lnTo>
                  <a:lnTo>
                    <a:pt x="14934" y="19603"/>
                  </a:lnTo>
                  <a:lnTo>
                    <a:pt x="17825" y="21600"/>
                  </a:lnTo>
                  <a:lnTo>
                    <a:pt x="21600" y="18130"/>
                  </a:lnTo>
                  <a:lnTo>
                    <a:pt x="16853" y="15089"/>
                  </a:lnTo>
                  <a:lnTo>
                    <a:pt x="12819" y="11802"/>
                  </a:lnTo>
                  <a:lnTo>
                    <a:pt x="9494" y="8268"/>
                  </a:lnTo>
                  <a:lnTo>
                    <a:pt x="6870" y="4488"/>
                  </a:lnTo>
                  <a:lnTo>
                    <a:pt x="4921" y="505"/>
                  </a:lnTo>
                  <a:lnTo>
                    <a:pt x="475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5" name="직사각형"/>
            <p:cNvSpPr/>
            <p:nvPr/>
          </p:nvSpPr>
          <p:spPr>
            <a:xfrm>
              <a:off x="143128" y="6032"/>
              <a:ext cx="70867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6" name="직사각형"/>
            <p:cNvSpPr/>
            <p:nvPr/>
          </p:nvSpPr>
          <p:spPr>
            <a:xfrm>
              <a:off x="367854" y="0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18" name="object 34"/>
          <p:cNvSpPr/>
          <p:nvPr/>
        </p:nvSpPr>
        <p:spPr>
          <a:xfrm>
            <a:off x="9853293" y="2672207"/>
            <a:ext cx="388239" cy="1445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19" name="object 35"/>
          <p:cNvSpPr/>
          <p:nvPr/>
        </p:nvSpPr>
        <p:spPr>
          <a:xfrm>
            <a:off x="10531283" y="2778760"/>
            <a:ext cx="12701" cy="34292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20" name="object 36"/>
          <p:cNvSpPr/>
          <p:nvPr/>
        </p:nvSpPr>
        <p:spPr>
          <a:xfrm>
            <a:off x="10450955" y="2776220"/>
            <a:ext cx="91568" cy="1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1" name="object 37"/>
          <p:cNvSpPr/>
          <p:nvPr/>
        </p:nvSpPr>
        <p:spPr>
          <a:xfrm>
            <a:off x="10450955" y="2773045"/>
            <a:ext cx="91483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2" name="object 38"/>
          <p:cNvSpPr/>
          <p:nvPr/>
        </p:nvSpPr>
        <p:spPr>
          <a:xfrm>
            <a:off x="10450955" y="2771775"/>
            <a:ext cx="90616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3" name="object 39"/>
          <p:cNvSpPr/>
          <p:nvPr/>
        </p:nvSpPr>
        <p:spPr>
          <a:xfrm>
            <a:off x="10398695" y="2776220"/>
            <a:ext cx="12701" cy="3683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24" name="object 40"/>
          <p:cNvSpPr/>
          <p:nvPr/>
        </p:nvSpPr>
        <p:spPr>
          <a:xfrm>
            <a:off x="10318367" y="2773045"/>
            <a:ext cx="91567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5" name="object 41"/>
          <p:cNvSpPr/>
          <p:nvPr/>
        </p:nvSpPr>
        <p:spPr>
          <a:xfrm>
            <a:off x="10318367" y="2769235"/>
            <a:ext cx="91059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6" name="object 42"/>
          <p:cNvSpPr/>
          <p:nvPr/>
        </p:nvSpPr>
        <p:spPr>
          <a:xfrm>
            <a:off x="10302874" y="2748788"/>
            <a:ext cx="124081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7" name="object 43"/>
          <p:cNvSpPr/>
          <p:nvPr/>
        </p:nvSpPr>
        <p:spPr>
          <a:xfrm>
            <a:off x="10358628" y="2725039"/>
            <a:ext cx="12701" cy="19686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28" name="object 44"/>
          <p:cNvSpPr/>
          <p:nvPr/>
        </p:nvSpPr>
        <p:spPr>
          <a:xfrm>
            <a:off x="10320780" y="2724785"/>
            <a:ext cx="88266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9" name="object 45"/>
          <p:cNvSpPr/>
          <p:nvPr/>
        </p:nvSpPr>
        <p:spPr>
          <a:xfrm>
            <a:off x="10320146" y="2723513"/>
            <a:ext cx="89747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0" name="object 46"/>
          <p:cNvSpPr/>
          <p:nvPr/>
        </p:nvSpPr>
        <p:spPr>
          <a:xfrm>
            <a:off x="10320146" y="2720338"/>
            <a:ext cx="89789" cy="1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1" name="object 47"/>
          <p:cNvSpPr/>
          <p:nvPr/>
        </p:nvSpPr>
        <p:spPr>
          <a:xfrm>
            <a:off x="10318304" y="2688588"/>
            <a:ext cx="12701" cy="2921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32" name="object 48"/>
          <p:cNvSpPr/>
          <p:nvPr/>
        </p:nvSpPr>
        <p:spPr>
          <a:xfrm>
            <a:off x="10320146" y="2686050"/>
            <a:ext cx="89789" cy="0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3" name="object 49"/>
          <p:cNvSpPr/>
          <p:nvPr/>
        </p:nvSpPr>
        <p:spPr>
          <a:xfrm>
            <a:off x="10320146" y="2682875"/>
            <a:ext cx="89789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4" name="object 50"/>
          <p:cNvSpPr/>
          <p:nvPr/>
        </p:nvSpPr>
        <p:spPr>
          <a:xfrm>
            <a:off x="10320528" y="2681603"/>
            <a:ext cx="88774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5" name="object 51"/>
          <p:cNvSpPr/>
          <p:nvPr/>
        </p:nvSpPr>
        <p:spPr>
          <a:xfrm>
            <a:off x="10398822" y="2688969"/>
            <a:ext cx="12701" cy="28194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36" name="object 52"/>
          <p:cNvSpPr/>
          <p:nvPr/>
        </p:nvSpPr>
        <p:spPr>
          <a:xfrm>
            <a:off x="10435463" y="2754565"/>
            <a:ext cx="124080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7" name="object 53"/>
          <p:cNvSpPr/>
          <p:nvPr/>
        </p:nvSpPr>
        <p:spPr>
          <a:xfrm>
            <a:off x="10490897" y="2735197"/>
            <a:ext cx="12701" cy="15367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38" name="object 54"/>
          <p:cNvSpPr/>
          <p:nvPr/>
        </p:nvSpPr>
        <p:spPr>
          <a:xfrm>
            <a:off x="10453878" y="2734945"/>
            <a:ext cx="90806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9" name="object 55"/>
          <p:cNvSpPr/>
          <p:nvPr/>
        </p:nvSpPr>
        <p:spPr>
          <a:xfrm>
            <a:off x="10452861" y="2733675"/>
            <a:ext cx="91822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0" name="object 56"/>
          <p:cNvSpPr/>
          <p:nvPr/>
        </p:nvSpPr>
        <p:spPr>
          <a:xfrm>
            <a:off x="10452734" y="2730500"/>
            <a:ext cx="91949" cy="0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1" name="object 57"/>
          <p:cNvSpPr/>
          <p:nvPr/>
        </p:nvSpPr>
        <p:spPr>
          <a:xfrm>
            <a:off x="10451083" y="2711450"/>
            <a:ext cx="12701" cy="16509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42" name="object 58"/>
          <p:cNvSpPr/>
          <p:nvPr/>
        </p:nvSpPr>
        <p:spPr>
          <a:xfrm>
            <a:off x="10452734" y="2710813"/>
            <a:ext cx="87377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3" name="object 59"/>
          <p:cNvSpPr/>
          <p:nvPr/>
        </p:nvSpPr>
        <p:spPr>
          <a:xfrm>
            <a:off x="10452734" y="2709545"/>
            <a:ext cx="88393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4" name="object 60"/>
          <p:cNvSpPr/>
          <p:nvPr/>
        </p:nvSpPr>
        <p:spPr>
          <a:xfrm>
            <a:off x="10452734" y="2707003"/>
            <a:ext cx="88520" cy="1"/>
          </a:xfrm>
          <a:prstGeom prst="line">
            <a:avLst/>
          </a:prstGeom>
          <a:ln w="380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5" name="object 61"/>
          <p:cNvSpPr/>
          <p:nvPr/>
        </p:nvSpPr>
        <p:spPr>
          <a:xfrm>
            <a:off x="10453083" y="2704463"/>
            <a:ext cx="88170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6" name="object 62"/>
          <p:cNvSpPr/>
          <p:nvPr/>
        </p:nvSpPr>
        <p:spPr>
          <a:xfrm>
            <a:off x="10530014" y="2687320"/>
            <a:ext cx="12701" cy="1651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47" name="object 63"/>
          <p:cNvSpPr/>
          <p:nvPr/>
        </p:nvSpPr>
        <p:spPr>
          <a:xfrm>
            <a:off x="10452734" y="2684778"/>
            <a:ext cx="88520" cy="1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8" name="object 64"/>
          <p:cNvSpPr/>
          <p:nvPr/>
        </p:nvSpPr>
        <p:spPr>
          <a:xfrm>
            <a:off x="10452734" y="2681603"/>
            <a:ext cx="88393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9" name="object 65"/>
          <p:cNvSpPr/>
          <p:nvPr/>
        </p:nvSpPr>
        <p:spPr>
          <a:xfrm>
            <a:off x="10452734" y="2680335"/>
            <a:ext cx="87504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0" name="object 66"/>
          <p:cNvSpPr/>
          <p:nvPr/>
        </p:nvSpPr>
        <p:spPr>
          <a:xfrm>
            <a:off x="10450955" y="2771267"/>
            <a:ext cx="91568" cy="41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1" y="0"/>
                </a:lnTo>
                <a:lnTo>
                  <a:pt x="21330" y="131"/>
                </a:lnTo>
                <a:lnTo>
                  <a:pt x="21420" y="394"/>
                </a:lnTo>
                <a:lnTo>
                  <a:pt x="21540" y="657"/>
                </a:lnTo>
                <a:lnTo>
                  <a:pt x="21600" y="1050"/>
                </a:lnTo>
                <a:lnTo>
                  <a:pt x="21600" y="21600"/>
                </a:lnTo>
                <a:lnTo>
                  <a:pt x="19293" y="21600"/>
                </a:lnTo>
                <a:lnTo>
                  <a:pt x="19293" y="4071"/>
                </a:lnTo>
                <a:lnTo>
                  <a:pt x="0" y="40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1" name="object 67"/>
          <p:cNvSpPr/>
          <p:nvPr/>
        </p:nvSpPr>
        <p:spPr>
          <a:xfrm>
            <a:off x="10318367" y="2768219"/>
            <a:ext cx="91567" cy="4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1" y="0"/>
                </a:lnTo>
                <a:lnTo>
                  <a:pt x="21331" y="122"/>
                </a:lnTo>
                <a:lnTo>
                  <a:pt x="21420" y="367"/>
                </a:lnTo>
                <a:lnTo>
                  <a:pt x="21540" y="611"/>
                </a:lnTo>
                <a:lnTo>
                  <a:pt x="21600" y="979"/>
                </a:lnTo>
                <a:lnTo>
                  <a:pt x="21600" y="21600"/>
                </a:lnTo>
                <a:lnTo>
                  <a:pt x="19293" y="21600"/>
                </a:lnTo>
                <a:lnTo>
                  <a:pt x="19293" y="3916"/>
                </a:lnTo>
                <a:lnTo>
                  <a:pt x="0" y="39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2" name="object 68"/>
          <p:cNvSpPr/>
          <p:nvPr/>
        </p:nvSpPr>
        <p:spPr>
          <a:xfrm>
            <a:off x="10329164" y="2688969"/>
            <a:ext cx="71248" cy="28194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3" name="object 69"/>
          <p:cNvSpPr/>
          <p:nvPr/>
        </p:nvSpPr>
        <p:spPr>
          <a:xfrm>
            <a:off x="10302874" y="2681097"/>
            <a:ext cx="124081" cy="7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93" y="0"/>
                </a:moveTo>
                <a:lnTo>
                  <a:pt x="18328" y="0"/>
                </a:lnTo>
                <a:lnTo>
                  <a:pt x="18461" y="38"/>
                </a:lnTo>
                <a:lnTo>
                  <a:pt x="18527" y="153"/>
                </a:lnTo>
                <a:lnTo>
                  <a:pt x="18593" y="306"/>
                </a:lnTo>
                <a:lnTo>
                  <a:pt x="18637" y="535"/>
                </a:lnTo>
                <a:lnTo>
                  <a:pt x="18637" y="12730"/>
                </a:lnTo>
                <a:lnTo>
                  <a:pt x="18593" y="12960"/>
                </a:lnTo>
                <a:lnTo>
                  <a:pt x="18527" y="13075"/>
                </a:lnTo>
                <a:lnTo>
                  <a:pt x="18461" y="13189"/>
                </a:lnTo>
                <a:lnTo>
                  <a:pt x="18328" y="13227"/>
                </a:lnTo>
                <a:lnTo>
                  <a:pt x="11629" y="13227"/>
                </a:lnTo>
                <a:lnTo>
                  <a:pt x="11629" y="19153"/>
                </a:lnTo>
                <a:lnTo>
                  <a:pt x="21600" y="19153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153"/>
                </a:lnTo>
                <a:lnTo>
                  <a:pt x="9993" y="19153"/>
                </a:lnTo>
                <a:lnTo>
                  <a:pt x="9993" y="13227"/>
                </a:lnTo>
                <a:lnTo>
                  <a:pt x="3272" y="13227"/>
                </a:lnTo>
                <a:lnTo>
                  <a:pt x="3139" y="13189"/>
                </a:lnTo>
                <a:lnTo>
                  <a:pt x="3073" y="13075"/>
                </a:lnTo>
                <a:lnTo>
                  <a:pt x="3007" y="12960"/>
                </a:lnTo>
                <a:lnTo>
                  <a:pt x="2985" y="12730"/>
                </a:lnTo>
                <a:lnTo>
                  <a:pt x="2985" y="535"/>
                </a:lnTo>
                <a:lnTo>
                  <a:pt x="3007" y="306"/>
                </a:lnTo>
                <a:lnTo>
                  <a:pt x="3073" y="153"/>
                </a:lnTo>
                <a:lnTo>
                  <a:pt x="3139" y="38"/>
                </a:lnTo>
                <a:lnTo>
                  <a:pt x="3272" y="0"/>
                </a:lnTo>
                <a:lnTo>
                  <a:pt x="349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54" name="object 70"/>
          <p:cNvSpPr/>
          <p:nvPr/>
        </p:nvSpPr>
        <p:spPr>
          <a:xfrm>
            <a:off x="10435463" y="2679954"/>
            <a:ext cx="124080" cy="78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07" y="0"/>
                </a:moveTo>
                <a:lnTo>
                  <a:pt x="18085" y="0"/>
                </a:lnTo>
                <a:lnTo>
                  <a:pt x="18217" y="70"/>
                </a:lnTo>
                <a:lnTo>
                  <a:pt x="18306" y="209"/>
                </a:lnTo>
                <a:lnTo>
                  <a:pt x="18372" y="349"/>
                </a:lnTo>
                <a:lnTo>
                  <a:pt x="18416" y="558"/>
                </a:lnTo>
                <a:lnTo>
                  <a:pt x="18416" y="8026"/>
                </a:lnTo>
                <a:lnTo>
                  <a:pt x="18372" y="8235"/>
                </a:lnTo>
                <a:lnTo>
                  <a:pt x="18306" y="8375"/>
                </a:lnTo>
                <a:lnTo>
                  <a:pt x="18217" y="8480"/>
                </a:lnTo>
                <a:lnTo>
                  <a:pt x="18085" y="8549"/>
                </a:lnTo>
                <a:lnTo>
                  <a:pt x="4643" y="8549"/>
                </a:lnTo>
                <a:lnTo>
                  <a:pt x="4643" y="13016"/>
                </a:lnTo>
                <a:lnTo>
                  <a:pt x="19013" y="13016"/>
                </a:lnTo>
                <a:lnTo>
                  <a:pt x="19013" y="15180"/>
                </a:lnTo>
                <a:lnTo>
                  <a:pt x="11629" y="15180"/>
                </a:lnTo>
                <a:lnTo>
                  <a:pt x="11629" y="19402"/>
                </a:lnTo>
                <a:lnTo>
                  <a:pt x="21600" y="1940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402"/>
                </a:lnTo>
                <a:lnTo>
                  <a:pt x="9882" y="19402"/>
                </a:lnTo>
                <a:lnTo>
                  <a:pt x="9882" y="15180"/>
                </a:lnTo>
                <a:lnTo>
                  <a:pt x="3338" y="15180"/>
                </a:lnTo>
                <a:lnTo>
                  <a:pt x="3206" y="15110"/>
                </a:lnTo>
                <a:lnTo>
                  <a:pt x="3117" y="14970"/>
                </a:lnTo>
                <a:lnTo>
                  <a:pt x="3051" y="14865"/>
                </a:lnTo>
                <a:lnTo>
                  <a:pt x="3007" y="14656"/>
                </a:lnTo>
                <a:lnTo>
                  <a:pt x="3007" y="6944"/>
                </a:lnTo>
                <a:lnTo>
                  <a:pt x="3051" y="6769"/>
                </a:lnTo>
                <a:lnTo>
                  <a:pt x="3117" y="6630"/>
                </a:lnTo>
                <a:lnTo>
                  <a:pt x="3183" y="6525"/>
                </a:lnTo>
                <a:lnTo>
                  <a:pt x="3316" y="6456"/>
                </a:lnTo>
                <a:lnTo>
                  <a:pt x="16714" y="6456"/>
                </a:lnTo>
                <a:lnTo>
                  <a:pt x="16714" y="2129"/>
                </a:lnTo>
                <a:lnTo>
                  <a:pt x="3007" y="2129"/>
                </a:lnTo>
                <a:lnTo>
                  <a:pt x="300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66" name="object 71"/>
          <p:cNvGrpSpPr/>
          <p:nvPr/>
        </p:nvGrpSpPr>
        <p:grpSpPr>
          <a:xfrm>
            <a:off x="10626469" y="2676779"/>
            <a:ext cx="509144" cy="135384"/>
            <a:chOff x="0" y="0"/>
            <a:chExt cx="509142" cy="135383"/>
          </a:xfrm>
        </p:grpSpPr>
        <p:sp>
          <p:nvSpPr>
            <p:cNvPr id="2855" name="직사각형"/>
            <p:cNvSpPr/>
            <p:nvPr/>
          </p:nvSpPr>
          <p:spPr>
            <a:xfrm>
              <a:off x="252221" y="104902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6" name="직사각형"/>
            <p:cNvSpPr/>
            <p:nvPr/>
          </p:nvSpPr>
          <p:spPr>
            <a:xfrm>
              <a:off x="119632" y="104902"/>
              <a:ext cx="12471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7" name="도형"/>
            <p:cNvSpPr/>
            <p:nvPr/>
          </p:nvSpPr>
          <p:spPr>
            <a:xfrm>
              <a:off x="402334" y="83820"/>
              <a:ext cx="92839" cy="4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8" y="0"/>
                  </a:moveTo>
                  <a:lnTo>
                    <a:pt x="0" y="0"/>
                  </a:lnTo>
                  <a:lnTo>
                    <a:pt x="0" y="3306"/>
                  </a:lnTo>
                  <a:lnTo>
                    <a:pt x="18586" y="3306"/>
                  </a:lnTo>
                  <a:lnTo>
                    <a:pt x="18586" y="9147"/>
                  </a:lnTo>
                  <a:lnTo>
                    <a:pt x="414" y="9147"/>
                  </a:lnTo>
                  <a:lnTo>
                    <a:pt x="236" y="9202"/>
                  </a:lnTo>
                  <a:lnTo>
                    <a:pt x="59" y="9643"/>
                  </a:lnTo>
                  <a:lnTo>
                    <a:pt x="0" y="9918"/>
                  </a:lnTo>
                  <a:lnTo>
                    <a:pt x="0" y="20828"/>
                  </a:lnTo>
                  <a:lnTo>
                    <a:pt x="59" y="21159"/>
                  </a:lnTo>
                  <a:lnTo>
                    <a:pt x="148" y="21380"/>
                  </a:lnTo>
                  <a:lnTo>
                    <a:pt x="236" y="21544"/>
                  </a:lnTo>
                  <a:lnTo>
                    <a:pt x="414" y="21600"/>
                  </a:lnTo>
                  <a:lnTo>
                    <a:pt x="21600" y="21600"/>
                  </a:lnTo>
                  <a:lnTo>
                    <a:pt x="21600" y="18294"/>
                  </a:lnTo>
                  <a:lnTo>
                    <a:pt x="2275" y="18294"/>
                  </a:lnTo>
                  <a:lnTo>
                    <a:pt x="2275" y="12453"/>
                  </a:lnTo>
                  <a:lnTo>
                    <a:pt x="20448" y="12453"/>
                  </a:lnTo>
                  <a:lnTo>
                    <a:pt x="20625" y="12343"/>
                  </a:lnTo>
                  <a:lnTo>
                    <a:pt x="20713" y="12178"/>
                  </a:lnTo>
                  <a:lnTo>
                    <a:pt x="20832" y="12012"/>
                  </a:lnTo>
                  <a:lnTo>
                    <a:pt x="20891" y="11682"/>
                  </a:lnTo>
                  <a:lnTo>
                    <a:pt x="20891" y="827"/>
                  </a:lnTo>
                  <a:lnTo>
                    <a:pt x="20832" y="495"/>
                  </a:lnTo>
                  <a:lnTo>
                    <a:pt x="20625" y="11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8" name="직사각형"/>
            <p:cNvSpPr/>
            <p:nvPr/>
          </p:nvSpPr>
          <p:spPr>
            <a:xfrm>
              <a:off x="385062" y="60769"/>
              <a:ext cx="12408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9" name="도형"/>
            <p:cNvSpPr/>
            <p:nvPr/>
          </p:nvSpPr>
          <p:spPr>
            <a:xfrm>
              <a:off x="0" y="7112"/>
              <a:ext cx="83565" cy="9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lnTo>
                    <a:pt x="0" y="0"/>
                  </a:lnTo>
                  <a:lnTo>
                    <a:pt x="0" y="1882"/>
                  </a:lnTo>
                  <a:lnTo>
                    <a:pt x="13131" y="1882"/>
                  </a:lnTo>
                  <a:lnTo>
                    <a:pt x="13131" y="9729"/>
                  </a:lnTo>
                  <a:lnTo>
                    <a:pt x="459" y="9729"/>
                  </a:lnTo>
                  <a:lnTo>
                    <a:pt x="262" y="9786"/>
                  </a:lnTo>
                  <a:lnTo>
                    <a:pt x="65" y="10018"/>
                  </a:lnTo>
                  <a:lnTo>
                    <a:pt x="0" y="10192"/>
                  </a:lnTo>
                  <a:lnTo>
                    <a:pt x="22" y="21224"/>
                  </a:lnTo>
                  <a:lnTo>
                    <a:pt x="65" y="21339"/>
                  </a:lnTo>
                  <a:lnTo>
                    <a:pt x="164" y="21426"/>
                  </a:lnTo>
                  <a:lnTo>
                    <a:pt x="262" y="21542"/>
                  </a:lnTo>
                  <a:lnTo>
                    <a:pt x="459" y="21600"/>
                  </a:lnTo>
                  <a:lnTo>
                    <a:pt x="4628" y="21600"/>
                  </a:lnTo>
                  <a:lnTo>
                    <a:pt x="5580" y="21571"/>
                  </a:lnTo>
                  <a:lnTo>
                    <a:pt x="7714" y="21571"/>
                  </a:lnTo>
                  <a:lnTo>
                    <a:pt x="8765" y="21542"/>
                  </a:lnTo>
                  <a:lnTo>
                    <a:pt x="9848" y="21484"/>
                  </a:lnTo>
                  <a:lnTo>
                    <a:pt x="10964" y="21455"/>
                  </a:lnTo>
                  <a:lnTo>
                    <a:pt x="20353" y="20529"/>
                  </a:lnTo>
                  <a:lnTo>
                    <a:pt x="21075" y="20442"/>
                  </a:lnTo>
                  <a:lnTo>
                    <a:pt x="21600" y="20326"/>
                  </a:lnTo>
                  <a:lnTo>
                    <a:pt x="21600" y="19602"/>
                  </a:lnTo>
                  <a:lnTo>
                    <a:pt x="2495" y="19602"/>
                  </a:lnTo>
                  <a:lnTo>
                    <a:pt x="2495" y="11582"/>
                  </a:lnTo>
                  <a:lnTo>
                    <a:pt x="15035" y="11582"/>
                  </a:lnTo>
                  <a:lnTo>
                    <a:pt x="15232" y="11524"/>
                  </a:lnTo>
                  <a:lnTo>
                    <a:pt x="15462" y="11321"/>
                  </a:lnTo>
                  <a:lnTo>
                    <a:pt x="15527" y="11147"/>
                  </a:lnTo>
                  <a:lnTo>
                    <a:pt x="15527" y="463"/>
                  </a:lnTo>
                  <a:lnTo>
                    <a:pt x="15462" y="290"/>
                  </a:lnTo>
                  <a:lnTo>
                    <a:pt x="15330" y="174"/>
                  </a:lnTo>
                  <a:lnTo>
                    <a:pt x="15232" y="58"/>
                  </a:lnTo>
                  <a:lnTo>
                    <a:pt x="1503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0" name="도형"/>
            <p:cNvSpPr/>
            <p:nvPr/>
          </p:nvSpPr>
          <p:spPr>
            <a:xfrm>
              <a:off x="269747" y="6858"/>
              <a:ext cx="90805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8" y="0"/>
                  </a:moveTo>
                  <a:lnTo>
                    <a:pt x="393" y="0"/>
                  </a:lnTo>
                  <a:lnTo>
                    <a:pt x="211" y="73"/>
                  </a:lnTo>
                  <a:lnTo>
                    <a:pt x="121" y="220"/>
                  </a:lnTo>
                  <a:lnTo>
                    <a:pt x="0" y="367"/>
                  </a:lnTo>
                  <a:lnTo>
                    <a:pt x="0" y="21269"/>
                  </a:lnTo>
                  <a:lnTo>
                    <a:pt x="211" y="21527"/>
                  </a:lnTo>
                  <a:lnTo>
                    <a:pt x="393" y="21600"/>
                  </a:lnTo>
                  <a:lnTo>
                    <a:pt x="21600" y="21600"/>
                  </a:lnTo>
                  <a:lnTo>
                    <a:pt x="21600" y="19249"/>
                  </a:lnTo>
                  <a:lnTo>
                    <a:pt x="2236" y="19249"/>
                  </a:lnTo>
                  <a:lnTo>
                    <a:pt x="2236" y="11976"/>
                  </a:lnTo>
                  <a:lnTo>
                    <a:pt x="21268" y="11976"/>
                  </a:lnTo>
                  <a:lnTo>
                    <a:pt x="21268" y="9698"/>
                  </a:lnTo>
                  <a:lnTo>
                    <a:pt x="2236" y="9698"/>
                  </a:lnTo>
                  <a:lnTo>
                    <a:pt x="2236" y="2387"/>
                  </a:lnTo>
                  <a:lnTo>
                    <a:pt x="21358" y="2387"/>
                  </a:lnTo>
                  <a:lnTo>
                    <a:pt x="2135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1" name="도형"/>
            <p:cNvSpPr/>
            <p:nvPr/>
          </p:nvSpPr>
          <p:spPr>
            <a:xfrm>
              <a:off x="124967" y="6096"/>
              <a:ext cx="66760" cy="7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11" y="0"/>
                  </a:moveTo>
                  <a:lnTo>
                    <a:pt x="16806" y="0"/>
                  </a:lnTo>
                  <a:lnTo>
                    <a:pt x="16795" y="4950"/>
                  </a:lnTo>
                  <a:lnTo>
                    <a:pt x="16313" y="6638"/>
                  </a:lnTo>
                  <a:lnTo>
                    <a:pt x="8177" y="15712"/>
                  </a:lnTo>
                  <a:lnTo>
                    <a:pt x="0" y="19275"/>
                  </a:lnTo>
                  <a:lnTo>
                    <a:pt x="2671" y="21600"/>
                  </a:lnTo>
                  <a:lnTo>
                    <a:pt x="4479" y="20925"/>
                  </a:lnTo>
                  <a:lnTo>
                    <a:pt x="6205" y="20137"/>
                  </a:lnTo>
                  <a:lnTo>
                    <a:pt x="7848" y="19237"/>
                  </a:lnTo>
                  <a:lnTo>
                    <a:pt x="9533" y="18337"/>
                  </a:lnTo>
                  <a:lnTo>
                    <a:pt x="11053" y="17287"/>
                  </a:lnTo>
                  <a:lnTo>
                    <a:pt x="12410" y="16162"/>
                  </a:lnTo>
                  <a:lnTo>
                    <a:pt x="13806" y="15037"/>
                  </a:lnTo>
                  <a:lnTo>
                    <a:pt x="18491" y="8588"/>
                  </a:lnTo>
                  <a:lnTo>
                    <a:pt x="21600" y="8588"/>
                  </a:lnTo>
                  <a:lnTo>
                    <a:pt x="20546" y="6750"/>
                  </a:lnTo>
                  <a:lnTo>
                    <a:pt x="20011" y="4950"/>
                  </a:lnTo>
                  <a:lnTo>
                    <a:pt x="2001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2" name="도형"/>
            <p:cNvSpPr/>
            <p:nvPr/>
          </p:nvSpPr>
          <p:spPr>
            <a:xfrm>
              <a:off x="182117" y="35179"/>
              <a:ext cx="56388" cy="4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81" y="0"/>
                  </a:moveTo>
                  <a:lnTo>
                    <a:pt x="0" y="0"/>
                  </a:lnTo>
                  <a:lnTo>
                    <a:pt x="681" y="2497"/>
                  </a:lnTo>
                  <a:lnTo>
                    <a:pt x="10848" y="16481"/>
                  </a:lnTo>
                  <a:lnTo>
                    <a:pt x="18681" y="21600"/>
                  </a:lnTo>
                  <a:lnTo>
                    <a:pt x="21600" y="17792"/>
                  </a:lnTo>
                  <a:lnTo>
                    <a:pt x="19362" y="16918"/>
                  </a:lnTo>
                  <a:lnTo>
                    <a:pt x="17027" y="15607"/>
                  </a:lnTo>
                  <a:lnTo>
                    <a:pt x="14692" y="13859"/>
                  </a:lnTo>
                  <a:lnTo>
                    <a:pt x="12308" y="12111"/>
                  </a:lnTo>
                  <a:lnTo>
                    <a:pt x="10216" y="10050"/>
                  </a:lnTo>
                  <a:lnTo>
                    <a:pt x="8270" y="7679"/>
                  </a:lnTo>
                  <a:lnTo>
                    <a:pt x="6373" y="5244"/>
                  </a:lnTo>
                  <a:lnTo>
                    <a:pt x="4816" y="2621"/>
                  </a:lnTo>
                  <a:lnTo>
                    <a:pt x="368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3" name="도형"/>
            <p:cNvSpPr/>
            <p:nvPr/>
          </p:nvSpPr>
          <p:spPr>
            <a:xfrm>
              <a:off x="402334" y="3175"/>
              <a:ext cx="91949" cy="48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7" y="0"/>
                  </a:moveTo>
                  <a:lnTo>
                    <a:pt x="0" y="0"/>
                  </a:lnTo>
                  <a:lnTo>
                    <a:pt x="0" y="3402"/>
                  </a:lnTo>
                  <a:lnTo>
                    <a:pt x="18497" y="3402"/>
                  </a:lnTo>
                  <a:lnTo>
                    <a:pt x="18497" y="9071"/>
                  </a:lnTo>
                  <a:lnTo>
                    <a:pt x="418" y="9071"/>
                  </a:lnTo>
                  <a:lnTo>
                    <a:pt x="239" y="9184"/>
                  </a:lnTo>
                  <a:lnTo>
                    <a:pt x="60" y="9638"/>
                  </a:lnTo>
                  <a:lnTo>
                    <a:pt x="0" y="9921"/>
                  </a:lnTo>
                  <a:lnTo>
                    <a:pt x="0" y="20750"/>
                  </a:lnTo>
                  <a:lnTo>
                    <a:pt x="60" y="21090"/>
                  </a:lnTo>
                  <a:lnTo>
                    <a:pt x="149" y="21260"/>
                  </a:lnTo>
                  <a:lnTo>
                    <a:pt x="239" y="21487"/>
                  </a:lnTo>
                  <a:lnTo>
                    <a:pt x="418" y="21600"/>
                  </a:lnTo>
                  <a:lnTo>
                    <a:pt x="21600" y="21600"/>
                  </a:lnTo>
                  <a:lnTo>
                    <a:pt x="21600" y="18198"/>
                  </a:lnTo>
                  <a:lnTo>
                    <a:pt x="2208" y="18198"/>
                  </a:lnTo>
                  <a:lnTo>
                    <a:pt x="2208" y="12472"/>
                  </a:lnTo>
                  <a:lnTo>
                    <a:pt x="20347" y="12472"/>
                  </a:lnTo>
                  <a:lnTo>
                    <a:pt x="20526" y="12359"/>
                  </a:lnTo>
                  <a:lnTo>
                    <a:pt x="20735" y="11962"/>
                  </a:lnTo>
                  <a:lnTo>
                    <a:pt x="20794" y="11622"/>
                  </a:lnTo>
                  <a:lnTo>
                    <a:pt x="20794" y="907"/>
                  </a:lnTo>
                  <a:lnTo>
                    <a:pt x="20735" y="567"/>
                  </a:lnTo>
                  <a:lnTo>
                    <a:pt x="20646" y="340"/>
                  </a:lnTo>
                  <a:lnTo>
                    <a:pt x="20526" y="113"/>
                  </a:lnTo>
                  <a:lnTo>
                    <a:pt x="203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4" name="직사각형"/>
            <p:cNvSpPr/>
            <p:nvPr/>
          </p:nvSpPr>
          <p:spPr>
            <a:xfrm>
              <a:off x="87946" y="0"/>
              <a:ext cx="12701" cy="1353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5" name="도형"/>
            <p:cNvSpPr/>
            <p:nvPr/>
          </p:nvSpPr>
          <p:spPr>
            <a:xfrm>
              <a:off x="9650" y="84074"/>
              <a:ext cx="7391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227" y="3600"/>
                  </a:lnTo>
                  <a:lnTo>
                    <a:pt x="18111" y="7714"/>
                  </a:lnTo>
                  <a:lnTo>
                    <a:pt x="16924" y="9771"/>
                  </a:lnTo>
                  <a:lnTo>
                    <a:pt x="15662" y="12343"/>
                  </a:lnTo>
                  <a:lnTo>
                    <a:pt x="12990" y="16457"/>
                  </a:lnTo>
                  <a:lnTo>
                    <a:pt x="10132" y="19543"/>
                  </a:lnTo>
                  <a:lnTo>
                    <a:pt x="8759" y="20571"/>
                  </a:lnTo>
                  <a:lnTo>
                    <a:pt x="7423" y="2057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67" name="object 72"/>
          <p:cNvSpPr/>
          <p:nvPr/>
        </p:nvSpPr>
        <p:spPr>
          <a:xfrm>
            <a:off x="10874119" y="2788030"/>
            <a:ext cx="133859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68" name="object 73"/>
          <p:cNvSpPr/>
          <p:nvPr/>
        </p:nvSpPr>
        <p:spPr>
          <a:xfrm>
            <a:off x="10741531" y="2788030"/>
            <a:ext cx="133860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69" name="object 74"/>
          <p:cNvSpPr/>
          <p:nvPr/>
        </p:nvSpPr>
        <p:spPr>
          <a:xfrm>
            <a:off x="11028805" y="2760597"/>
            <a:ext cx="92838" cy="49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448" y="0"/>
                </a:lnTo>
                <a:lnTo>
                  <a:pt x="20625" y="110"/>
                </a:lnTo>
                <a:lnTo>
                  <a:pt x="20713" y="276"/>
                </a:lnTo>
                <a:lnTo>
                  <a:pt x="20832" y="495"/>
                </a:lnTo>
                <a:lnTo>
                  <a:pt x="20891" y="826"/>
                </a:lnTo>
                <a:lnTo>
                  <a:pt x="20891" y="11682"/>
                </a:lnTo>
                <a:lnTo>
                  <a:pt x="20832" y="12012"/>
                </a:lnTo>
                <a:lnTo>
                  <a:pt x="20713" y="12177"/>
                </a:lnTo>
                <a:lnTo>
                  <a:pt x="20625" y="12343"/>
                </a:lnTo>
                <a:lnTo>
                  <a:pt x="20448" y="12453"/>
                </a:lnTo>
                <a:lnTo>
                  <a:pt x="2275" y="12453"/>
                </a:lnTo>
                <a:lnTo>
                  <a:pt x="2275" y="18293"/>
                </a:lnTo>
                <a:lnTo>
                  <a:pt x="21600" y="18293"/>
                </a:lnTo>
                <a:lnTo>
                  <a:pt x="21600" y="21600"/>
                </a:lnTo>
                <a:lnTo>
                  <a:pt x="413" y="21600"/>
                </a:lnTo>
                <a:lnTo>
                  <a:pt x="236" y="21544"/>
                </a:lnTo>
                <a:lnTo>
                  <a:pt x="148" y="21379"/>
                </a:lnTo>
                <a:lnTo>
                  <a:pt x="59" y="21159"/>
                </a:lnTo>
                <a:lnTo>
                  <a:pt x="0" y="20828"/>
                </a:lnTo>
                <a:lnTo>
                  <a:pt x="0" y="9918"/>
                </a:lnTo>
                <a:lnTo>
                  <a:pt x="59" y="9643"/>
                </a:lnTo>
                <a:lnTo>
                  <a:pt x="148" y="9422"/>
                </a:lnTo>
                <a:lnTo>
                  <a:pt x="236" y="9202"/>
                </a:lnTo>
                <a:lnTo>
                  <a:pt x="413" y="9147"/>
                </a:lnTo>
                <a:lnTo>
                  <a:pt x="18586" y="9147"/>
                </a:lnTo>
                <a:lnTo>
                  <a:pt x="18586" y="3306"/>
                </a:lnTo>
                <a:lnTo>
                  <a:pt x="0" y="330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0" name="object 75"/>
          <p:cNvSpPr/>
          <p:nvPr/>
        </p:nvSpPr>
        <p:spPr>
          <a:xfrm>
            <a:off x="11006963" y="2743898"/>
            <a:ext cx="133224" cy="1"/>
          </a:xfrm>
          <a:prstGeom prst="line">
            <a:avLst/>
          </a:prstGeom>
          <a:ln w="16891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1" name="object 76"/>
          <p:cNvSpPr/>
          <p:nvPr/>
        </p:nvSpPr>
        <p:spPr>
          <a:xfrm>
            <a:off x="10626469" y="2683891"/>
            <a:ext cx="83566" cy="94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5035" y="0"/>
                </a:lnTo>
                <a:lnTo>
                  <a:pt x="15232" y="58"/>
                </a:lnTo>
                <a:lnTo>
                  <a:pt x="15330" y="174"/>
                </a:lnTo>
                <a:lnTo>
                  <a:pt x="15462" y="290"/>
                </a:lnTo>
                <a:lnTo>
                  <a:pt x="15527" y="463"/>
                </a:lnTo>
                <a:lnTo>
                  <a:pt x="15527" y="11147"/>
                </a:lnTo>
                <a:lnTo>
                  <a:pt x="15462" y="11321"/>
                </a:lnTo>
                <a:lnTo>
                  <a:pt x="15330" y="11437"/>
                </a:lnTo>
                <a:lnTo>
                  <a:pt x="15232" y="11524"/>
                </a:lnTo>
                <a:lnTo>
                  <a:pt x="15035" y="11582"/>
                </a:lnTo>
                <a:lnTo>
                  <a:pt x="2495" y="11582"/>
                </a:lnTo>
                <a:lnTo>
                  <a:pt x="2495" y="19602"/>
                </a:lnTo>
                <a:lnTo>
                  <a:pt x="9060" y="19544"/>
                </a:lnTo>
                <a:lnTo>
                  <a:pt x="10242" y="19544"/>
                </a:lnTo>
                <a:lnTo>
                  <a:pt x="11457" y="19486"/>
                </a:lnTo>
                <a:lnTo>
                  <a:pt x="17464" y="18936"/>
                </a:lnTo>
                <a:lnTo>
                  <a:pt x="18514" y="18820"/>
                </a:lnTo>
                <a:lnTo>
                  <a:pt x="19433" y="18705"/>
                </a:lnTo>
                <a:lnTo>
                  <a:pt x="20386" y="18589"/>
                </a:lnTo>
                <a:lnTo>
                  <a:pt x="21075" y="18473"/>
                </a:lnTo>
                <a:lnTo>
                  <a:pt x="21600" y="18386"/>
                </a:lnTo>
                <a:lnTo>
                  <a:pt x="21600" y="20326"/>
                </a:lnTo>
                <a:lnTo>
                  <a:pt x="21075" y="20442"/>
                </a:lnTo>
                <a:lnTo>
                  <a:pt x="20353" y="20529"/>
                </a:lnTo>
                <a:lnTo>
                  <a:pt x="19499" y="20644"/>
                </a:lnTo>
                <a:lnTo>
                  <a:pt x="18646" y="20760"/>
                </a:lnTo>
                <a:lnTo>
                  <a:pt x="17661" y="20876"/>
                </a:lnTo>
                <a:lnTo>
                  <a:pt x="16577" y="20992"/>
                </a:lnTo>
                <a:lnTo>
                  <a:pt x="15527" y="21108"/>
                </a:lnTo>
                <a:lnTo>
                  <a:pt x="9848" y="21484"/>
                </a:lnTo>
                <a:lnTo>
                  <a:pt x="8765" y="21542"/>
                </a:lnTo>
                <a:lnTo>
                  <a:pt x="7714" y="21571"/>
                </a:lnTo>
                <a:lnTo>
                  <a:pt x="5580" y="21571"/>
                </a:lnTo>
                <a:lnTo>
                  <a:pt x="4628" y="21600"/>
                </a:lnTo>
                <a:lnTo>
                  <a:pt x="459" y="21600"/>
                </a:lnTo>
                <a:lnTo>
                  <a:pt x="262" y="21542"/>
                </a:lnTo>
                <a:lnTo>
                  <a:pt x="164" y="21426"/>
                </a:lnTo>
                <a:lnTo>
                  <a:pt x="65" y="21339"/>
                </a:lnTo>
                <a:lnTo>
                  <a:pt x="0" y="21166"/>
                </a:lnTo>
                <a:lnTo>
                  <a:pt x="0" y="10192"/>
                </a:lnTo>
                <a:lnTo>
                  <a:pt x="65" y="10018"/>
                </a:lnTo>
                <a:lnTo>
                  <a:pt x="164" y="9902"/>
                </a:lnTo>
                <a:lnTo>
                  <a:pt x="262" y="9786"/>
                </a:lnTo>
                <a:lnTo>
                  <a:pt x="459" y="9729"/>
                </a:lnTo>
                <a:lnTo>
                  <a:pt x="13131" y="9729"/>
                </a:lnTo>
                <a:lnTo>
                  <a:pt x="13131" y="1882"/>
                </a:lnTo>
                <a:lnTo>
                  <a:pt x="0" y="188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2" name="object 77"/>
          <p:cNvSpPr/>
          <p:nvPr/>
        </p:nvSpPr>
        <p:spPr>
          <a:xfrm>
            <a:off x="10896092" y="2683635"/>
            <a:ext cx="90932" cy="7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4" y="0"/>
                </a:moveTo>
                <a:lnTo>
                  <a:pt x="21359" y="0"/>
                </a:lnTo>
                <a:lnTo>
                  <a:pt x="21359" y="2387"/>
                </a:lnTo>
                <a:lnTo>
                  <a:pt x="2263" y="2387"/>
                </a:lnTo>
                <a:lnTo>
                  <a:pt x="2263" y="9698"/>
                </a:lnTo>
                <a:lnTo>
                  <a:pt x="21268" y="9698"/>
                </a:lnTo>
                <a:lnTo>
                  <a:pt x="21268" y="11975"/>
                </a:lnTo>
                <a:lnTo>
                  <a:pt x="2263" y="11975"/>
                </a:lnTo>
                <a:lnTo>
                  <a:pt x="2263" y="19249"/>
                </a:lnTo>
                <a:lnTo>
                  <a:pt x="21600" y="19249"/>
                </a:lnTo>
                <a:lnTo>
                  <a:pt x="21600" y="21600"/>
                </a:lnTo>
                <a:lnTo>
                  <a:pt x="422" y="21600"/>
                </a:lnTo>
                <a:lnTo>
                  <a:pt x="241" y="21527"/>
                </a:lnTo>
                <a:lnTo>
                  <a:pt x="151" y="21416"/>
                </a:lnTo>
                <a:lnTo>
                  <a:pt x="30" y="21270"/>
                </a:lnTo>
                <a:lnTo>
                  <a:pt x="0" y="21049"/>
                </a:lnTo>
                <a:lnTo>
                  <a:pt x="0" y="588"/>
                </a:lnTo>
                <a:lnTo>
                  <a:pt x="30" y="367"/>
                </a:lnTo>
                <a:lnTo>
                  <a:pt x="151" y="220"/>
                </a:lnTo>
                <a:lnTo>
                  <a:pt x="241" y="73"/>
                </a:lnTo>
                <a:lnTo>
                  <a:pt x="422" y="0"/>
                </a:lnTo>
                <a:lnTo>
                  <a:pt x="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3" name="object 78"/>
          <p:cNvSpPr/>
          <p:nvPr/>
        </p:nvSpPr>
        <p:spPr>
          <a:xfrm>
            <a:off x="10751439" y="2682874"/>
            <a:ext cx="113537" cy="7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82" y="0"/>
                </a:moveTo>
                <a:lnTo>
                  <a:pt x="11767" y="0"/>
                </a:lnTo>
                <a:lnTo>
                  <a:pt x="11767" y="4950"/>
                </a:lnTo>
                <a:lnTo>
                  <a:pt x="15946" y="14625"/>
                </a:lnTo>
                <a:lnTo>
                  <a:pt x="18169" y="16912"/>
                </a:lnTo>
                <a:lnTo>
                  <a:pt x="19329" y="17963"/>
                </a:lnTo>
                <a:lnTo>
                  <a:pt x="20489" y="18750"/>
                </a:lnTo>
                <a:lnTo>
                  <a:pt x="21600" y="19275"/>
                </a:lnTo>
                <a:lnTo>
                  <a:pt x="20150" y="21563"/>
                </a:lnTo>
                <a:lnTo>
                  <a:pt x="14545" y="16388"/>
                </a:lnTo>
                <a:lnTo>
                  <a:pt x="13723" y="15300"/>
                </a:lnTo>
                <a:lnTo>
                  <a:pt x="10873" y="8588"/>
                </a:lnTo>
                <a:lnTo>
                  <a:pt x="10534" y="9975"/>
                </a:lnTo>
                <a:lnTo>
                  <a:pt x="7297" y="16163"/>
                </a:lnTo>
                <a:lnTo>
                  <a:pt x="6499" y="17288"/>
                </a:lnTo>
                <a:lnTo>
                  <a:pt x="5605" y="18337"/>
                </a:lnTo>
                <a:lnTo>
                  <a:pt x="4615" y="19237"/>
                </a:lnTo>
                <a:lnTo>
                  <a:pt x="3648" y="20138"/>
                </a:lnTo>
                <a:lnTo>
                  <a:pt x="2633" y="20925"/>
                </a:lnTo>
                <a:lnTo>
                  <a:pt x="1570" y="21600"/>
                </a:lnTo>
                <a:lnTo>
                  <a:pt x="0" y="19275"/>
                </a:lnTo>
                <a:lnTo>
                  <a:pt x="1208" y="18675"/>
                </a:lnTo>
                <a:lnTo>
                  <a:pt x="2416" y="17850"/>
                </a:lnTo>
                <a:lnTo>
                  <a:pt x="8456" y="10050"/>
                </a:lnTo>
                <a:lnTo>
                  <a:pt x="9882" y="4913"/>
                </a:lnTo>
                <a:lnTo>
                  <a:pt x="988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4" name="object 79"/>
          <p:cNvSpPr/>
          <p:nvPr/>
        </p:nvSpPr>
        <p:spPr>
          <a:xfrm>
            <a:off x="11028805" y="2679954"/>
            <a:ext cx="91949" cy="48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7" y="0"/>
                </a:lnTo>
                <a:lnTo>
                  <a:pt x="20526" y="113"/>
                </a:lnTo>
                <a:lnTo>
                  <a:pt x="20645" y="340"/>
                </a:lnTo>
                <a:lnTo>
                  <a:pt x="20735" y="567"/>
                </a:lnTo>
                <a:lnTo>
                  <a:pt x="20794" y="907"/>
                </a:lnTo>
                <a:lnTo>
                  <a:pt x="20794" y="11622"/>
                </a:lnTo>
                <a:lnTo>
                  <a:pt x="20735" y="11962"/>
                </a:lnTo>
                <a:lnTo>
                  <a:pt x="20645" y="12132"/>
                </a:lnTo>
                <a:lnTo>
                  <a:pt x="20526" y="12359"/>
                </a:lnTo>
                <a:lnTo>
                  <a:pt x="20347" y="12472"/>
                </a:lnTo>
                <a:lnTo>
                  <a:pt x="2208" y="12472"/>
                </a:lnTo>
                <a:lnTo>
                  <a:pt x="2208" y="18198"/>
                </a:lnTo>
                <a:lnTo>
                  <a:pt x="21600" y="18198"/>
                </a:lnTo>
                <a:lnTo>
                  <a:pt x="21600" y="21600"/>
                </a:lnTo>
                <a:lnTo>
                  <a:pt x="417" y="21600"/>
                </a:lnTo>
                <a:lnTo>
                  <a:pt x="239" y="21487"/>
                </a:lnTo>
                <a:lnTo>
                  <a:pt x="149" y="21260"/>
                </a:lnTo>
                <a:lnTo>
                  <a:pt x="59" y="21090"/>
                </a:lnTo>
                <a:lnTo>
                  <a:pt x="0" y="20750"/>
                </a:lnTo>
                <a:lnTo>
                  <a:pt x="0" y="9921"/>
                </a:lnTo>
                <a:lnTo>
                  <a:pt x="59" y="9638"/>
                </a:lnTo>
                <a:lnTo>
                  <a:pt x="149" y="9411"/>
                </a:lnTo>
                <a:lnTo>
                  <a:pt x="239" y="9184"/>
                </a:lnTo>
                <a:lnTo>
                  <a:pt x="417" y="9071"/>
                </a:lnTo>
                <a:lnTo>
                  <a:pt x="18497" y="9071"/>
                </a:lnTo>
                <a:lnTo>
                  <a:pt x="18497" y="3402"/>
                </a:lnTo>
                <a:lnTo>
                  <a:pt x="0" y="340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5" name="object 80"/>
          <p:cNvSpPr/>
          <p:nvPr/>
        </p:nvSpPr>
        <p:spPr>
          <a:xfrm>
            <a:off x="10720768" y="2672207"/>
            <a:ext cx="1" cy="144527"/>
          </a:xfrm>
          <a:prstGeom prst="line">
            <a:avLst/>
          </a:prstGeom>
          <a:ln w="18923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92" name="object 81"/>
          <p:cNvGrpSpPr/>
          <p:nvPr/>
        </p:nvGrpSpPr>
        <p:grpSpPr>
          <a:xfrm>
            <a:off x="8525636" y="2951097"/>
            <a:ext cx="524765" cy="135511"/>
            <a:chOff x="0" y="0"/>
            <a:chExt cx="524763" cy="135510"/>
          </a:xfrm>
        </p:grpSpPr>
        <p:sp>
          <p:nvSpPr>
            <p:cNvPr id="2876" name="도형"/>
            <p:cNvSpPr/>
            <p:nvPr/>
          </p:nvSpPr>
          <p:spPr>
            <a:xfrm>
              <a:off x="282701" y="91439"/>
              <a:ext cx="94743" cy="4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664"/>
                  </a:lnTo>
                  <a:lnTo>
                    <a:pt x="58" y="21065"/>
                  </a:lnTo>
                  <a:lnTo>
                    <a:pt x="232" y="21466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7253"/>
                  </a:lnTo>
                  <a:lnTo>
                    <a:pt x="2056" y="17253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7" name="직사각형"/>
            <p:cNvSpPr/>
            <p:nvPr/>
          </p:nvSpPr>
          <p:spPr>
            <a:xfrm>
              <a:off x="322833" y="76326"/>
              <a:ext cx="12701" cy="3365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8" name="직사각형"/>
            <p:cNvSpPr/>
            <p:nvPr/>
          </p:nvSpPr>
          <p:spPr>
            <a:xfrm>
              <a:off x="265429" y="65976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9" name="직사각형"/>
            <p:cNvSpPr/>
            <p:nvPr/>
          </p:nvSpPr>
          <p:spPr>
            <a:xfrm>
              <a:off x="0" y="106235"/>
              <a:ext cx="12471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0" name="직사각형"/>
            <p:cNvSpPr/>
            <p:nvPr/>
          </p:nvSpPr>
          <p:spPr>
            <a:xfrm>
              <a:off x="55752" y="77088"/>
              <a:ext cx="12701" cy="3137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1" name="도형"/>
            <p:cNvSpPr/>
            <p:nvPr/>
          </p:nvSpPr>
          <p:spPr>
            <a:xfrm>
              <a:off x="17779" y="6730"/>
              <a:ext cx="89155" cy="70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77" y="0"/>
                  </a:moveTo>
                  <a:lnTo>
                    <a:pt x="0" y="0"/>
                  </a:lnTo>
                  <a:lnTo>
                    <a:pt x="0" y="21093"/>
                  </a:lnTo>
                  <a:lnTo>
                    <a:pt x="62" y="21327"/>
                  </a:lnTo>
                  <a:lnTo>
                    <a:pt x="185" y="21561"/>
                  </a:lnTo>
                  <a:lnTo>
                    <a:pt x="369" y="21600"/>
                  </a:lnTo>
                  <a:lnTo>
                    <a:pt x="21169" y="21600"/>
                  </a:lnTo>
                  <a:lnTo>
                    <a:pt x="21354" y="21561"/>
                  </a:lnTo>
                  <a:lnTo>
                    <a:pt x="21477" y="21444"/>
                  </a:lnTo>
                  <a:lnTo>
                    <a:pt x="21569" y="21327"/>
                  </a:lnTo>
                  <a:lnTo>
                    <a:pt x="21600" y="19144"/>
                  </a:lnTo>
                  <a:lnTo>
                    <a:pt x="2277" y="19144"/>
                  </a:lnTo>
                  <a:lnTo>
                    <a:pt x="2277" y="10060"/>
                  </a:lnTo>
                  <a:lnTo>
                    <a:pt x="21600" y="10060"/>
                  </a:lnTo>
                  <a:lnTo>
                    <a:pt x="21600" y="7681"/>
                  </a:lnTo>
                  <a:lnTo>
                    <a:pt x="2277" y="7681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2" name="직사각형"/>
            <p:cNvSpPr/>
            <p:nvPr/>
          </p:nvSpPr>
          <p:spPr>
            <a:xfrm>
              <a:off x="233679" y="80899"/>
              <a:ext cx="12701" cy="54484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3" name="도형"/>
            <p:cNvSpPr/>
            <p:nvPr/>
          </p:nvSpPr>
          <p:spPr>
            <a:xfrm>
              <a:off x="140842" y="3301"/>
              <a:ext cx="51936" cy="10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04" y="0"/>
                  </a:moveTo>
                  <a:lnTo>
                    <a:pt x="13311" y="0"/>
                  </a:lnTo>
                  <a:lnTo>
                    <a:pt x="10486" y="170"/>
                  </a:lnTo>
                  <a:lnTo>
                    <a:pt x="228" y="8274"/>
                  </a:lnTo>
                  <a:lnTo>
                    <a:pt x="0" y="10814"/>
                  </a:lnTo>
                  <a:lnTo>
                    <a:pt x="228" y="13353"/>
                  </a:lnTo>
                  <a:lnTo>
                    <a:pt x="7949" y="20924"/>
                  </a:lnTo>
                  <a:lnTo>
                    <a:pt x="13311" y="21600"/>
                  </a:lnTo>
                  <a:lnTo>
                    <a:pt x="16004" y="21600"/>
                  </a:lnTo>
                  <a:lnTo>
                    <a:pt x="18381" y="21172"/>
                  </a:lnTo>
                  <a:lnTo>
                    <a:pt x="20441" y="20288"/>
                  </a:lnTo>
                  <a:lnTo>
                    <a:pt x="21563" y="19834"/>
                  </a:lnTo>
                  <a:lnTo>
                    <a:pt x="10406" y="19834"/>
                  </a:lnTo>
                  <a:lnTo>
                    <a:pt x="8081" y="19004"/>
                  </a:lnTo>
                  <a:lnTo>
                    <a:pt x="3909" y="10814"/>
                  </a:lnTo>
                  <a:lnTo>
                    <a:pt x="4067" y="8851"/>
                  </a:lnTo>
                  <a:lnTo>
                    <a:pt x="10406" y="1767"/>
                  </a:lnTo>
                  <a:lnTo>
                    <a:pt x="21600" y="1767"/>
                  </a:lnTo>
                  <a:lnTo>
                    <a:pt x="18381" y="428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4" name="도형"/>
            <p:cNvSpPr/>
            <p:nvPr/>
          </p:nvSpPr>
          <p:spPr>
            <a:xfrm>
              <a:off x="179831" y="11684"/>
              <a:ext cx="65025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00" y="0"/>
                  </a:moveTo>
                  <a:lnTo>
                    <a:pt x="0" y="0"/>
                  </a:lnTo>
                  <a:lnTo>
                    <a:pt x="1814" y="992"/>
                  </a:lnTo>
                  <a:lnTo>
                    <a:pt x="3122" y="2944"/>
                  </a:lnTo>
                  <a:lnTo>
                    <a:pt x="4008" y="4534"/>
                  </a:lnTo>
                  <a:lnTo>
                    <a:pt x="4641" y="6376"/>
                  </a:lnTo>
                  <a:lnTo>
                    <a:pt x="5020" y="8470"/>
                  </a:lnTo>
                  <a:lnTo>
                    <a:pt x="5147" y="10816"/>
                  </a:lnTo>
                  <a:lnTo>
                    <a:pt x="5027" y="13162"/>
                  </a:lnTo>
                  <a:lnTo>
                    <a:pt x="0" y="21600"/>
                  </a:lnTo>
                  <a:lnTo>
                    <a:pt x="4271" y="21600"/>
                  </a:lnTo>
                  <a:lnTo>
                    <a:pt x="5063" y="21120"/>
                  </a:lnTo>
                  <a:lnTo>
                    <a:pt x="6328" y="19552"/>
                  </a:lnTo>
                  <a:lnTo>
                    <a:pt x="7172" y="17440"/>
                  </a:lnTo>
                  <a:lnTo>
                    <a:pt x="21600" y="17440"/>
                  </a:lnTo>
                  <a:lnTo>
                    <a:pt x="21600" y="15360"/>
                  </a:lnTo>
                  <a:lnTo>
                    <a:pt x="7805" y="15360"/>
                  </a:lnTo>
                  <a:lnTo>
                    <a:pt x="7973" y="14720"/>
                  </a:lnTo>
                  <a:lnTo>
                    <a:pt x="8100" y="13984"/>
                  </a:lnTo>
                  <a:lnTo>
                    <a:pt x="8269" y="12448"/>
                  </a:lnTo>
                  <a:lnTo>
                    <a:pt x="8311" y="11648"/>
                  </a:lnTo>
                  <a:lnTo>
                    <a:pt x="8311" y="9920"/>
                  </a:lnTo>
                  <a:lnTo>
                    <a:pt x="8269" y="9088"/>
                  </a:lnTo>
                  <a:lnTo>
                    <a:pt x="8142" y="8320"/>
                  </a:lnTo>
                  <a:lnTo>
                    <a:pt x="8058" y="7520"/>
                  </a:lnTo>
                  <a:lnTo>
                    <a:pt x="7805" y="6080"/>
                  </a:lnTo>
                  <a:lnTo>
                    <a:pt x="21600" y="6080"/>
                  </a:lnTo>
                  <a:lnTo>
                    <a:pt x="21600" y="4032"/>
                  </a:lnTo>
                  <a:lnTo>
                    <a:pt x="7130" y="4032"/>
                  </a:lnTo>
                  <a:lnTo>
                    <a:pt x="6244" y="1984"/>
                  </a:lnTo>
                  <a:lnTo>
                    <a:pt x="5020" y="448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5" name="직사각형"/>
            <p:cNvSpPr/>
            <p:nvPr/>
          </p:nvSpPr>
          <p:spPr>
            <a:xfrm>
              <a:off x="233679" y="0"/>
              <a:ext cx="12701" cy="2768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6" name="도형"/>
            <p:cNvSpPr/>
            <p:nvPr/>
          </p:nvSpPr>
          <p:spPr>
            <a:xfrm>
              <a:off x="407923" y="8254"/>
              <a:ext cx="80265" cy="91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8" y="0"/>
                  </a:lnTo>
                  <a:lnTo>
                    <a:pt x="273" y="60"/>
                  </a:lnTo>
                  <a:lnTo>
                    <a:pt x="68" y="301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8" y="21330"/>
                  </a:lnTo>
                  <a:lnTo>
                    <a:pt x="171" y="21420"/>
                  </a:lnTo>
                  <a:lnTo>
                    <a:pt x="273" y="21540"/>
                  </a:lnTo>
                  <a:lnTo>
                    <a:pt x="478" y="21600"/>
                  </a:lnTo>
                  <a:lnTo>
                    <a:pt x="8749" y="21600"/>
                  </a:lnTo>
                  <a:lnTo>
                    <a:pt x="9877" y="21540"/>
                  </a:lnTo>
                  <a:lnTo>
                    <a:pt x="11108" y="21450"/>
                  </a:lnTo>
                  <a:lnTo>
                    <a:pt x="12338" y="21390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9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7" y="19527"/>
                  </a:lnTo>
                  <a:lnTo>
                    <a:pt x="2597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7" name="도형"/>
            <p:cNvSpPr/>
            <p:nvPr/>
          </p:nvSpPr>
          <p:spPr>
            <a:xfrm>
              <a:off x="272287" y="12318"/>
              <a:ext cx="64783" cy="4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41" y="0"/>
                  </a:moveTo>
                  <a:lnTo>
                    <a:pt x="16599" y="0"/>
                  </a:lnTo>
                  <a:lnTo>
                    <a:pt x="16261" y="2559"/>
                  </a:lnTo>
                  <a:lnTo>
                    <a:pt x="15625" y="4807"/>
                  </a:lnTo>
                  <a:lnTo>
                    <a:pt x="3896" y="16481"/>
                  </a:lnTo>
                  <a:lnTo>
                    <a:pt x="0" y="18166"/>
                  </a:lnTo>
                  <a:lnTo>
                    <a:pt x="2371" y="21600"/>
                  </a:lnTo>
                  <a:lnTo>
                    <a:pt x="14484" y="12937"/>
                  </a:lnTo>
                  <a:lnTo>
                    <a:pt x="18462" y="5431"/>
                  </a:lnTo>
                  <a:lnTo>
                    <a:pt x="21600" y="5431"/>
                  </a:lnTo>
                  <a:lnTo>
                    <a:pt x="21003" y="4245"/>
                  </a:lnTo>
                  <a:lnTo>
                    <a:pt x="20453" y="2185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8" name="도형"/>
            <p:cNvSpPr/>
            <p:nvPr/>
          </p:nvSpPr>
          <p:spPr>
            <a:xfrm>
              <a:off x="327659" y="23367"/>
              <a:ext cx="54992" cy="3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96" y="0"/>
                  </a:moveTo>
                  <a:lnTo>
                    <a:pt x="0" y="0"/>
                  </a:lnTo>
                  <a:lnTo>
                    <a:pt x="1149" y="3469"/>
                  </a:lnTo>
                  <a:lnTo>
                    <a:pt x="15292" y="19677"/>
                  </a:lnTo>
                  <a:lnTo>
                    <a:pt x="18856" y="21600"/>
                  </a:lnTo>
                  <a:lnTo>
                    <a:pt x="21600" y="17013"/>
                  </a:lnTo>
                  <a:lnTo>
                    <a:pt x="19106" y="16179"/>
                  </a:lnTo>
                  <a:lnTo>
                    <a:pt x="16711" y="15011"/>
                  </a:lnTo>
                  <a:lnTo>
                    <a:pt x="4140" y="1001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9" name="직사각형"/>
            <p:cNvSpPr/>
            <p:nvPr/>
          </p:nvSpPr>
          <p:spPr>
            <a:xfrm>
              <a:off x="281431" y="1967"/>
              <a:ext cx="92076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0" name="도형"/>
            <p:cNvSpPr/>
            <p:nvPr/>
          </p:nvSpPr>
          <p:spPr>
            <a:xfrm>
              <a:off x="493775" y="0"/>
              <a:ext cx="30989" cy="1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1" name="도형"/>
            <p:cNvSpPr/>
            <p:nvPr/>
          </p:nvSpPr>
          <p:spPr>
            <a:xfrm>
              <a:off x="97408" y="6730"/>
              <a:ext cx="390780" cy="84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50" y="7472"/>
                  </a:moveTo>
                  <a:lnTo>
                    <a:pt x="7617" y="7472"/>
                  </a:lnTo>
                  <a:lnTo>
                    <a:pt x="7617" y="16934"/>
                  </a:lnTo>
                  <a:lnTo>
                    <a:pt x="8150" y="16934"/>
                  </a:lnTo>
                  <a:lnTo>
                    <a:pt x="8150" y="7472"/>
                  </a:lnTo>
                  <a:close/>
                  <a:moveTo>
                    <a:pt x="526" y="0"/>
                  </a:moveTo>
                  <a:lnTo>
                    <a:pt x="0" y="0"/>
                  </a:lnTo>
                  <a:lnTo>
                    <a:pt x="0" y="6428"/>
                  </a:lnTo>
                  <a:lnTo>
                    <a:pt x="526" y="6428"/>
                  </a:lnTo>
                  <a:lnTo>
                    <a:pt x="526" y="0"/>
                  </a:lnTo>
                  <a:close/>
                  <a:moveTo>
                    <a:pt x="526" y="8418"/>
                  </a:moveTo>
                  <a:lnTo>
                    <a:pt x="0" y="8418"/>
                  </a:lnTo>
                  <a:lnTo>
                    <a:pt x="0" y="16021"/>
                  </a:lnTo>
                  <a:lnTo>
                    <a:pt x="526" y="16021"/>
                  </a:lnTo>
                  <a:lnTo>
                    <a:pt x="526" y="8418"/>
                  </a:lnTo>
                  <a:close/>
                  <a:moveTo>
                    <a:pt x="21600" y="20067"/>
                  </a:moveTo>
                  <a:lnTo>
                    <a:pt x="19255" y="21502"/>
                  </a:lnTo>
                  <a:lnTo>
                    <a:pt x="17697" y="21600"/>
                  </a:lnTo>
                  <a:lnTo>
                    <a:pt x="21600" y="21600"/>
                  </a:lnTo>
                  <a:lnTo>
                    <a:pt x="21600" y="20067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93" name="object 82"/>
          <p:cNvSpPr/>
          <p:nvPr/>
        </p:nvSpPr>
        <p:spPr>
          <a:xfrm>
            <a:off x="8808339" y="3042539"/>
            <a:ext cx="94742" cy="4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56" y="0"/>
                </a:lnTo>
                <a:lnTo>
                  <a:pt x="2056" y="17253"/>
                </a:lnTo>
                <a:lnTo>
                  <a:pt x="21600" y="17253"/>
                </a:lnTo>
                <a:lnTo>
                  <a:pt x="21600" y="21600"/>
                </a:lnTo>
                <a:lnTo>
                  <a:pt x="405" y="21600"/>
                </a:lnTo>
                <a:lnTo>
                  <a:pt x="231" y="21466"/>
                </a:lnTo>
                <a:lnTo>
                  <a:pt x="145" y="21266"/>
                </a:lnTo>
                <a:lnTo>
                  <a:pt x="58" y="21065"/>
                </a:lnTo>
                <a:lnTo>
                  <a:pt x="0" y="2066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4" name="object 83"/>
          <p:cNvSpPr/>
          <p:nvPr/>
        </p:nvSpPr>
        <p:spPr>
          <a:xfrm>
            <a:off x="8791067" y="3019424"/>
            <a:ext cx="124080" cy="4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4148"/>
                </a:lnTo>
                <a:lnTo>
                  <a:pt x="11916" y="4148"/>
                </a:lnTo>
                <a:lnTo>
                  <a:pt x="11916" y="21600"/>
                </a:lnTo>
                <a:lnTo>
                  <a:pt x="10280" y="21600"/>
                </a:lnTo>
                <a:lnTo>
                  <a:pt x="10280" y="4148"/>
                </a:lnTo>
                <a:lnTo>
                  <a:pt x="0" y="41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5" name="object 84"/>
          <p:cNvSpPr/>
          <p:nvPr/>
        </p:nvSpPr>
        <p:spPr>
          <a:xfrm>
            <a:off x="8552815" y="2990594"/>
            <a:ext cx="70232" cy="29592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6" name="object 85"/>
          <p:cNvSpPr/>
          <p:nvPr/>
        </p:nvSpPr>
        <p:spPr>
          <a:xfrm>
            <a:off x="8728964" y="2986913"/>
            <a:ext cx="31877" cy="36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57" y="1639"/>
                </a:lnTo>
                <a:lnTo>
                  <a:pt x="516" y="3351"/>
                </a:lnTo>
                <a:lnTo>
                  <a:pt x="688" y="5213"/>
                </a:lnTo>
                <a:lnTo>
                  <a:pt x="946" y="7001"/>
                </a:lnTo>
                <a:lnTo>
                  <a:pt x="1033" y="8938"/>
                </a:lnTo>
                <a:lnTo>
                  <a:pt x="1033" y="12960"/>
                </a:lnTo>
                <a:lnTo>
                  <a:pt x="946" y="14822"/>
                </a:lnTo>
                <a:lnTo>
                  <a:pt x="602" y="18398"/>
                </a:lnTo>
                <a:lnTo>
                  <a:pt x="344" y="2011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7" name="object 86"/>
          <p:cNvSpPr/>
          <p:nvPr/>
        </p:nvSpPr>
        <p:spPr>
          <a:xfrm>
            <a:off x="8675878" y="2962781"/>
            <a:ext cx="4508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0" y="0"/>
                </a:moveTo>
                <a:lnTo>
                  <a:pt x="7484" y="0"/>
                </a:lnTo>
                <a:lnTo>
                  <a:pt x="4806" y="992"/>
                </a:lnTo>
                <a:lnTo>
                  <a:pt x="0" y="10816"/>
                </a:lnTo>
                <a:lnTo>
                  <a:pt x="182" y="13162"/>
                </a:lnTo>
                <a:lnTo>
                  <a:pt x="7484" y="21600"/>
                </a:lnTo>
                <a:lnTo>
                  <a:pt x="14177" y="21600"/>
                </a:lnTo>
                <a:lnTo>
                  <a:pt x="21600" y="10816"/>
                </a:lnTo>
                <a:lnTo>
                  <a:pt x="21417" y="8470"/>
                </a:lnTo>
                <a:lnTo>
                  <a:pt x="14177" y="0"/>
                </a:lnTo>
                <a:lnTo>
                  <a:pt x="1083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8" name="object 87"/>
          <p:cNvSpPr/>
          <p:nvPr/>
        </p:nvSpPr>
        <p:spPr>
          <a:xfrm>
            <a:off x="8933560" y="2959354"/>
            <a:ext cx="80265" cy="9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" y="0"/>
                </a:moveTo>
                <a:lnTo>
                  <a:pt x="16508" y="0"/>
                </a:lnTo>
                <a:lnTo>
                  <a:pt x="16508" y="1953"/>
                </a:lnTo>
                <a:lnTo>
                  <a:pt x="2597" y="1953"/>
                </a:lnTo>
                <a:lnTo>
                  <a:pt x="2597" y="19527"/>
                </a:lnTo>
                <a:lnTo>
                  <a:pt x="7246" y="19497"/>
                </a:lnTo>
                <a:lnTo>
                  <a:pt x="8715" y="19497"/>
                </a:lnTo>
                <a:lnTo>
                  <a:pt x="10185" y="19437"/>
                </a:lnTo>
                <a:lnTo>
                  <a:pt x="21087" y="18235"/>
                </a:lnTo>
                <a:lnTo>
                  <a:pt x="21600" y="18115"/>
                </a:lnTo>
                <a:lnTo>
                  <a:pt x="21600" y="20188"/>
                </a:lnTo>
                <a:lnTo>
                  <a:pt x="20711" y="20338"/>
                </a:lnTo>
                <a:lnTo>
                  <a:pt x="19686" y="20488"/>
                </a:lnTo>
                <a:lnTo>
                  <a:pt x="18524" y="20639"/>
                </a:lnTo>
                <a:lnTo>
                  <a:pt x="17362" y="20819"/>
                </a:lnTo>
                <a:lnTo>
                  <a:pt x="11108" y="21450"/>
                </a:lnTo>
                <a:lnTo>
                  <a:pt x="9877" y="21540"/>
                </a:lnTo>
                <a:lnTo>
                  <a:pt x="8749" y="21600"/>
                </a:lnTo>
                <a:lnTo>
                  <a:pt x="478" y="21600"/>
                </a:lnTo>
                <a:lnTo>
                  <a:pt x="273" y="21540"/>
                </a:lnTo>
                <a:lnTo>
                  <a:pt x="171" y="21420"/>
                </a:lnTo>
                <a:lnTo>
                  <a:pt x="68" y="21330"/>
                </a:lnTo>
                <a:lnTo>
                  <a:pt x="0" y="21150"/>
                </a:lnTo>
                <a:lnTo>
                  <a:pt x="0" y="451"/>
                </a:lnTo>
                <a:lnTo>
                  <a:pt x="68" y="300"/>
                </a:lnTo>
                <a:lnTo>
                  <a:pt x="273" y="60"/>
                </a:lnTo>
                <a:lnTo>
                  <a:pt x="478" y="0"/>
                </a:lnTo>
                <a:lnTo>
                  <a:pt x="7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9" name="object 88"/>
          <p:cNvSpPr/>
          <p:nvPr/>
        </p:nvSpPr>
        <p:spPr>
          <a:xfrm>
            <a:off x="8525636" y="2957828"/>
            <a:ext cx="124715" cy="109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79" y="0"/>
                </a:moveTo>
                <a:lnTo>
                  <a:pt x="4707" y="0"/>
                </a:lnTo>
                <a:lnTo>
                  <a:pt x="4707" y="4914"/>
                </a:lnTo>
                <a:lnTo>
                  <a:pt x="16871" y="4914"/>
                </a:lnTo>
                <a:lnTo>
                  <a:pt x="16871" y="0"/>
                </a:lnTo>
                <a:lnTo>
                  <a:pt x="18521" y="0"/>
                </a:lnTo>
                <a:lnTo>
                  <a:pt x="18521" y="13494"/>
                </a:lnTo>
                <a:lnTo>
                  <a:pt x="18499" y="13643"/>
                </a:lnTo>
                <a:lnTo>
                  <a:pt x="18433" y="13718"/>
                </a:lnTo>
                <a:lnTo>
                  <a:pt x="18345" y="13793"/>
                </a:lnTo>
                <a:lnTo>
                  <a:pt x="18213" y="13818"/>
                </a:lnTo>
                <a:lnTo>
                  <a:pt x="11592" y="13818"/>
                </a:lnTo>
                <a:lnTo>
                  <a:pt x="11592" y="19979"/>
                </a:lnTo>
                <a:lnTo>
                  <a:pt x="21600" y="19979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979"/>
                </a:lnTo>
                <a:lnTo>
                  <a:pt x="9920" y="19979"/>
                </a:lnTo>
                <a:lnTo>
                  <a:pt x="9920" y="13818"/>
                </a:lnTo>
                <a:lnTo>
                  <a:pt x="3343" y="13818"/>
                </a:lnTo>
                <a:lnTo>
                  <a:pt x="3211" y="13793"/>
                </a:lnTo>
                <a:lnTo>
                  <a:pt x="3123" y="13643"/>
                </a:lnTo>
                <a:lnTo>
                  <a:pt x="3079" y="13494"/>
                </a:lnTo>
                <a:lnTo>
                  <a:pt x="30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0" name="object 89"/>
          <p:cNvSpPr/>
          <p:nvPr/>
        </p:nvSpPr>
        <p:spPr>
          <a:xfrm>
            <a:off x="8797924" y="2955417"/>
            <a:ext cx="110364" cy="5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0" y="0"/>
                </a:moveTo>
                <a:lnTo>
                  <a:pt x="19810" y="0"/>
                </a:lnTo>
                <a:lnTo>
                  <a:pt x="19810" y="3327"/>
                </a:lnTo>
                <a:lnTo>
                  <a:pt x="11881" y="3327"/>
                </a:lnTo>
                <a:lnTo>
                  <a:pt x="12006" y="5176"/>
                </a:lnTo>
                <a:lnTo>
                  <a:pt x="12329" y="6918"/>
                </a:lnTo>
                <a:lnTo>
                  <a:pt x="12900" y="8556"/>
                </a:lnTo>
                <a:lnTo>
                  <a:pt x="13447" y="10193"/>
                </a:lnTo>
                <a:lnTo>
                  <a:pt x="20357" y="18167"/>
                </a:lnTo>
                <a:lnTo>
                  <a:pt x="21600" y="18695"/>
                </a:lnTo>
                <a:lnTo>
                  <a:pt x="20233" y="21600"/>
                </a:lnTo>
                <a:lnTo>
                  <a:pt x="13078" y="14115"/>
                </a:lnTo>
                <a:lnTo>
                  <a:pt x="10837" y="7922"/>
                </a:lnTo>
                <a:lnTo>
                  <a:pt x="10217" y="10210"/>
                </a:lnTo>
                <a:lnTo>
                  <a:pt x="3139" y="20459"/>
                </a:lnTo>
                <a:lnTo>
                  <a:pt x="1392" y="21600"/>
                </a:lnTo>
                <a:lnTo>
                  <a:pt x="0" y="18695"/>
                </a:lnTo>
                <a:lnTo>
                  <a:pt x="1168" y="18062"/>
                </a:lnTo>
                <a:lnTo>
                  <a:pt x="2287" y="17269"/>
                </a:lnTo>
                <a:lnTo>
                  <a:pt x="3380" y="16424"/>
                </a:lnTo>
                <a:lnTo>
                  <a:pt x="4474" y="15579"/>
                </a:lnTo>
                <a:lnTo>
                  <a:pt x="5468" y="14523"/>
                </a:lnTo>
                <a:lnTo>
                  <a:pt x="9743" y="3327"/>
                </a:lnTo>
                <a:lnTo>
                  <a:pt x="1790" y="3327"/>
                </a:lnTo>
                <a:lnTo>
                  <a:pt x="179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1" name="object 90"/>
          <p:cNvSpPr/>
          <p:nvPr/>
        </p:nvSpPr>
        <p:spPr>
          <a:xfrm>
            <a:off x="9019413" y="2951097"/>
            <a:ext cx="30988" cy="13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7571"/>
                </a:lnTo>
                <a:lnTo>
                  <a:pt x="21600" y="7571"/>
                </a:lnTo>
                <a:lnTo>
                  <a:pt x="21600" y="8948"/>
                </a:lnTo>
                <a:lnTo>
                  <a:pt x="6993" y="8948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2" name="object 91"/>
          <p:cNvSpPr/>
          <p:nvPr/>
        </p:nvSpPr>
        <p:spPr>
          <a:xfrm>
            <a:off x="8666480" y="2951097"/>
            <a:ext cx="104013" cy="13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96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596" y="21600"/>
                </a:lnTo>
                <a:lnTo>
                  <a:pt x="19596" y="12907"/>
                </a:lnTo>
                <a:lnTo>
                  <a:pt x="12580" y="12907"/>
                </a:lnTo>
                <a:lnTo>
                  <a:pt x="12053" y="14245"/>
                </a:lnTo>
                <a:lnTo>
                  <a:pt x="11261" y="15237"/>
                </a:lnTo>
                <a:lnTo>
                  <a:pt x="10207" y="15886"/>
                </a:lnTo>
                <a:lnTo>
                  <a:pt x="9178" y="16555"/>
                </a:lnTo>
                <a:lnTo>
                  <a:pt x="7991" y="16879"/>
                </a:lnTo>
                <a:lnTo>
                  <a:pt x="6646" y="16879"/>
                </a:lnTo>
                <a:lnTo>
                  <a:pt x="458" y="12299"/>
                </a:lnTo>
                <a:lnTo>
                  <a:pt x="0" y="8713"/>
                </a:lnTo>
                <a:lnTo>
                  <a:pt x="114" y="6790"/>
                </a:lnTo>
                <a:lnTo>
                  <a:pt x="3969" y="1041"/>
                </a:lnTo>
                <a:lnTo>
                  <a:pt x="6646" y="527"/>
                </a:lnTo>
                <a:lnTo>
                  <a:pt x="7991" y="527"/>
                </a:lnTo>
                <a:lnTo>
                  <a:pt x="9178" y="851"/>
                </a:lnTo>
                <a:lnTo>
                  <a:pt x="10207" y="1499"/>
                </a:lnTo>
                <a:lnTo>
                  <a:pt x="11235" y="2148"/>
                </a:lnTo>
                <a:lnTo>
                  <a:pt x="12000" y="3120"/>
                </a:lnTo>
                <a:lnTo>
                  <a:pt x="12554" y="4417"/>
                </a:lnTo>
                <a:lnTo>
                  <a:pt x="19596" y="4417"/>
                </a:lnTo>
                <a:lnTo>
                  <a:pt x="1959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3" name="object 92"/>
          <p:cNvSpPr/>
          <p:nvPr/>
        </p:nvSpPr>
        <p:spPr>
          <a:xfrm>
            <a:off x="9066910" y="3059428"/>
            <a:ext cx="13108" cy="13717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04" name="object 93"/>
          <p:cNvSpPr/>
          <p:nvPr/>
        </p:nvSpPr>
        <p:spPr>
          <a:xfrm>
            <a:off x="9066910" y="3059428"/>
            <a:ext cx="13108" cy="13717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5" name="object 94"/>
          <p:cNvSpPr/>
          <p:nvPr/>
        </p:nvSpPr>
        <p:spPr>
          <a:xfrm>
            <a:off x="8398891" y="328249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06" name="object 95"/>
          <p:cNvSpPr/>
          <p:nvPr/>
        </p:nvSpPr>
        <p:spPr>
          <a:xfrm>
            <a:off x="8398891" y="328249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07" name="object 96"/>
          <p:cNvSpPr/>
          <p:nvPr/>
        </p:nvSpPr>
        <p:spPr>
          <a:xfrm>
            <a:off x="8525636" y="3220591"/>
            <a:ext cx="253239" cy="1418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15" name="object 97"/>
          <p:cNvGrpSpPr/>
          <p:nvPr/>
        </p:nvGrpSpPr>
        <p:grpSpPr>
          <a:xfrm>
            <a:off x="8836786" y="3226180"/>
            <a:ext cx="256668" cy="134621"/>
            <a:chOff x="0" y="0"/>
            <a:chExt cx="256667" cy="134620"/>
          </a:xfrm>
        </p:grpSpPr>
        <p:sp>
          <p:nvSpPr>
            <p:cNvPr id="2908" name="도형"/>
            <p:cNvSpPr/>
            <p:nvPr/>
          </p:nvSpPr>
          <p:spPr>
            <a:xfrm>
              <a:off x="149860" y="89281"/>
              <a:ext cx="94743" cy="4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0"/>
                  </a:lnTo>
                  <a:lnTo>
                    <a:pt x="0" y="20695"/>
                  </a:lnTo>
                  <a:lnTo>
                    <a:pt x="58" y="21083"/>
                  </a:lnTo>
                  <a:lnTo>
                    <a:pt x="232" y="21471"/>
                  </a:lnTo>
                  <a:lnTo>
                    <a:pt x="405" y="21600"/>
                  </a:lnTo>
                  <a:lnTo>
                    <a:pt x="21600" y="21600"/>
                  </a:lnTo>
                  <a:lnTo>
                    <a:pt x="21600" y="17396"/>
                  </a:lnTo>
                  <a:lnTo>
                    <a:pt x="2056" y="17396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9" name="직사각형"/>
            <p:cNvSpPr/>
            <p:nvPr/>
          </p:nvSpPr>
          <p:spPr>
            <a:xfrm>
              <a:off x="56197" y="83185"/>
              <a:ext cx="12701" cy="5143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0" name="직사각형"/>
            <p:cNvSpPr/>
            <p:nvPr/>
          </p:nvSpPr>
          <p:spPr>
            <a:xfrm>
              <a:off x="0" y="72707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1" name="직사각형"/>
            <p:cNvSpPr/>
            <p:nvPr/>
          </p:nvSpPr>
          <p:spPr>
            <a:xfrm>
              <a:off x="132588" y="64770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2" name="도형"/>
            <p:cNvSpPr/>
            <p:nvPr/>
          </p:nvSpPr>
          <p:spPr>
            <a:xfrm>
              <a:off x="5969" y="2793"/>
              <a:ext cx="66139" cy="5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50" y="0"/>
                  </a:moveTo>
                  <a:lnTo>
                    <a:pt x="16632" y="0"/>
                  </a:lnTo>
                  <a:lnTo>
                    <a:pt x="16632" y="4591"/>
                  </a:lnTo>
                  <a:lnTo>
                    <a:pt x="16176" y="6475"/>
                  </a:lnTo>
                  <a:lnTo>
                    <a:pt x="14434" y="9858"/>
                  </a:lnTo>
                  <a:lnTo>
                    <a:pt x="13231" y="11404"/>
                  </a:lnTo>
                  <a:lnTo>
                    <a:pt x="11696" y="12757"/>
                  </a:lnTo>
                  <a:lnTo>
                    <a:pt x="10203" y="14110"/>
                  </a:lnTo>
                  <a:lnTo>
                    <a:pt x="8461" y="15270"/>
                  </a:lnTo>
                  <a:lnTo>
                    <a:pt x="6429" y="16236"/>
                  </a:lnTo>
                  <a:lnTo>
                    <a:pt x="4397" y="17251"/>
                  </a:lnTo>
                  <a:lnTo>
                    <a:pt x="2281" y="18024"/>
                  </a:lnTo>
                  <a:lnTo>
                    <a:pt x="0" y="18604"/>
                  </a:lnTo>
                  <a:lnTo>
                    <a:pt x="2447" y="21600"/>
                  </a:lnTo>
                  <a:lnTo>
                    <a:pt x="13936" y="15140"/>
                  </a:lnTo>
                  <a:lnTo>
                    <a:pt x="18374" y="8698"/>
                  </a:lnTo>
                  <a:lnTo>
                    <a:pt x="21600" y="8698"/>
                  </a:lnTo>
                  <a:lnTo>
                    <a:pt x="21278" y="8021"/>
                  </a:lnTo>
                  <a:lnTo>
                    <a:pt x="20407" y="6330"/>
                  </a:lnTo>
                  <a:lnTo>
                    <a:pt x="19974" y="4591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3" name="도형"/>
            <p:cNvSpPr/>
            <p:nvPr/>
          </p:nvSpPr>
          <p:spPr>
            <a:xfrm>
              <a:off x="62230" y="25654"/>
              <a:ext cx="55500" cy="3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44" y="0"/>
                  </a:moveTo>
                  <a:lnTo>
                    <a:pt x="0" y="0"/>
                  </a:lnTo>
                  <a:lnTo>
                    <a:pt x="692" y="2670"/>
                  </a:lnTo>
                  <a:lnTo>
                    <a:pt x="12851" y="18283"/>
                  </a:lnTo>
                  <a:lnTo>
                    <a:pt x="14779" y="19658"/>
                  </a:lnTo>
                  <a:lnTo>
                    <a:pt x="16805" y="20791"/>
                  </a:lnTo>
                  <a:lnTo>
                    <a:pt x="18881" y="21600"/>
                  </a:lnTo>
                  <a:lnTo>
                    <a:pt x="21600" y="16342"/>
                  </a:lnTo>
                  <a:lnTo>
                    <a:pt x="18881" y="15452"/>
                  </a:lnTo>
                  <a:lnTo>
                    <a:pt x="16361" y="14157"/>
                  </a:lnTo>
                  <a:lnTo>
                    <a:pt x="13988" y="12458"/>
                  </a:lnTo>
                  <a:lnTo>
                    <a:pt x="11566" y="10840"/>
                  </a:lnTo>
                  <a:lnTo>
                    <a:pt x="9490" y="8818"/>
                  </a:lnTo>
                  <a:lnTo>
                    <a:pt x="7711" y="6553"/>
                  </a:lnTo>
                  <a:lnTo>
                    <a:pt x="5882" y="4288"/>
                  </a:lnTo>
                  <a:lnTo>
                    <a:pt x="4449" y="1780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4" name="도형"/>
            <p:cNvSpPr/>
            <p:nvPr/>
          </p:nvSpPr>
          <p:spPr>
            <a:xfrm>
              <a:off x="149733" y="0"/>
              <a:ext cx="92965" cy="4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84" y="0"/>
                  </a:moveTo>
                  <a:lnTo>
                    <a:pt x="0" y="0"/>
                  </a:lnTo>
                  <a:lnTo>
                    <a:pt x="30" y="21066"/>
                  </a:lnTo>
                  <a:lnTo>
                    <a:pt x="148" y="21244"/>
                  </a:lnTo>
                  <a:lnTo>
                    <a:pt x="236" y="21481"/>
                  </a:lnTo>
                  <a:lnTo>
                    <a:pt x="413" y="21600"/>
                  </a:lnTo>
                  <a:lnTo>
                    <a:pt x="21600" y="21600"/>
                  </a:lnTo>
                  <a:lnTo>
                    <a:pt x="21600" y="17802"/>
                  </a:lnTo>
                  <a:lnTo>
                    <a:pt x="2184" y="17802"/>
                  </a:lnTo>
                  <a:lnTo>
                    <a:pt x="218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16" name="object 98"/>
          <p:cNvSpPr/>
          <p:nvPr/>
        </p:nvSpPr>
        <p:spPr>
          <a:xfrm>
            <a:off x="8832215" y="3221608"/>
            <a:ext cx="265812" cy="14376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31" name="object 99"/>
          <p:cNvGrpSpPr/>
          <p:nvPr/>
        </p:nvGrpSpPr>
        <p:grpSpPr>
          <a:xfrm>
            <a:off x="9146413" y="3223132"/>
            <a:ext cx="379985" cy="137670"/>
            <a:chOff x="0" y="0"/>
            <a:chExt cx="379983" cy="137668"/>
          </a:xfrm>
        </p:grpSpPr>
        <p:sp>
          <p:nvSpPr>
            <p:cNvPr id="2917" name="도형"/>
            <p:cNvSpPr/>
            <p:nvPr/>
          </p:nvSpPr>
          <p:spPr>
            <a:xfrm>
              <a:off x="159765" y="96012"/>
              <a:ext cx="88139" cy="3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65" y="0"/>
                  </a:moveTo>
                  <a:lnTo>
                    <a:pt x="0" y="0"/>
                  </a:lnTo>
                  <a:lnTo>
                    <a:pt x="0" y="20609"/>
                  </a:lnTo>
                  <a:lnTo>
                    <a:pt x="62" y="21033"/>
                  </a:lnTo>
                  <a:lnTo>
                    <a:pt x="249" y="21458"/>
                  </a:lnTo>
                  <a:lnTo>
                    <a:pt x="436" y="21600"/>
                  </a:lnTo>
                  <a:lnTo>
                    <a:pt x="21600" y="21600"/>
                  </a:lnTo>
                  <a:lnTo>
                    <a:pt x="21600" y="16997"/>
                  </a:lnTo>
                  <a:lnTo>
                    <a:pt x="2365" y="16997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8" name="도형"/>
            <p:cNvSpPr/>
            <p:nvPr/>
          </p:nvSpPr>
          <p:spPr>
            <a:xfrm>
              <a:off x="233552" y="2286"/>
              <a:ext cx="29338" cy="10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0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106" y="21600"/>
                  </a:lnTo>
                  <a:lnTo>
                    <a:pt x="7106" y="10773"/>
                  </a:lnTo>
                  <a:lnTo>
                    <a:pt x="21600" y="10773"/>
                  </a:lnTo>
                  <a:lnTo>
                    <a:pt x="21600" y="8973"/>
                  </a:lnTo>
                  <a:lnTo>
                    <a:pt x="7106" y="8973"/>
                  </a:lnTo>
                  <a:lnTo>
                    <a:pt x="710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9" name="도형"/>
            <p:cNvSpPr/>
            <p:nvPr/>
          </p:nvSpPr>
          <p:spPr>
            <a:xfrm>
              <a:off x="145033" y="39877"/>
              <a:ext cx="59398" cy="4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3" y="0"/>
                  </a:moveTo>
                  <a:lnTo>
                    <a:pt x="8128" y="0"/>
                  </a:lnTo>
                  <a:lnTo>
                    <a:pt x="5173" y="1012"/>
                  </a:lnTo>
                  <a:lnTo>
                    <a:pt x="3094" y="2975"/>
                  </a:lnTo>
                  <a:lnTo>
                    <a:pt x="1016" y="4879"/>
                  </a:lnTo>
                  <a:lnTo>
                    <a:pt x="0" y="7498"/>
                  </a:lnTo>
                  <a:lnTo>
                    <a:pt x="0" y="14162"/>
                  </a:lnTo>
                  <a:lnTo>
                    <a:pt x="1016" y="16780"/>
                  </a:lnTo>
                  <a:lnTo>
                    <a:pt x="3094" y="18684"/>
                  </a:lnTo>
                  <a:lnTo>
                    <a:pt x="5173" y="20648"/>
                  </a:lnTo>
                  <a:lnTo>
                    <a:pt x="8128" y="21600"/>
                  </a:lnTo>
                  <a:lnTo>
                    <a:pt x="15703" y="21600"/>
                  </a:lnTo>
                  <a:lnTo>
                    <a:pt x="18612" y="20648"/>
                  </a:lnTo>
                  <a:lnTo>
                    <a:pt x="20690" y="18684"/>
                  </a:lnTo>
                  <a:lnTo>
                    <a:pt x="21600" y="17851"/>
                  </a:lnTo>
                  <a:lnTo>
                    <a:pt x="9375" y="17851"/>
                  </a:lnTo>
                  <a:lnTo>
                    <a:pt x="7343" y="17256"/>
                  </a:lnTo>
                  <a:lnTo>
                    <a:pt x="5865" y="16066"/>
                  </a:lnTo>
                  <a:lnTo>
                    <a:pt x="4341" y="14817"/>
                  </a:lnTo>
                  <a:lnTo>
                    <a:pt x="3602" y="13091"/>
                  </a:lnTo>
                  <a:lnTo>
                    <a:pt x="3602" y="8509"/>
                  </a:lnTo>
                  <a:lnTo>
                    <a:pt x="4341" y="6783"/>
                  </a:lnTo>
                  <a:lnTo>
                    <a:pt x="5865" y="5534"/>
                  </a:lnTo>
                  <a:lnTo>
                    <a:pt x="7343" y="4344"/>
                  </a:lnTo>
                  <a:lnTo>
                    <a:pt x="9375" y="3749"/>
                  </a:lnTo>
                  <a:lnTo>
                    <a:pt x="21535" y="3749"/>
                  </a:lnTo>
                  <a:lnTo>
                    <a:pt x="20690" y="2975"/>
                  </a:lnTo>
                  <a:lnTo>
                    <a:pt x="18612" y="1012"/>
                  </a:lnTo>
                  <a:lnTo>
                    <a:pt x="157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0" name="도형"/>
            <p:cNvSpPr/>
            <p:nvPr/>
          </p:nvSpPr>
          <p:spPr>
            <a:xfrm>
              <a:off x="184784" y="47878"/>
              <a:ext cx="25782" cy="3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10" y="0"/>
                  </a:moveTo>
                  <a:lnTo>
                    <a:pt x="0" y="0"/>
                  </a:lnTo>
                  <a:lnTo>
                    <a:pt x="4682" y="911"/>
                  </a:lnTo>
                  <a:lnTo>
                    <a:pt x="8087" y="2734"/>
                  </a:lnTo>
                  <a:lnTo>
                    <a:pt x="11598" y="4648"/>
                  </a:lnTo>
                  <a:lnTo>
                    <a:pt x="13300" y="7291"/>
                  </a:lnTo>
                  <a:lnTo>
                    <a:pt x="13300" y="14309"/>
                  </a:lnTo>
                  <a:lnTo>
                    <a:pt x="11598" y="16952"/>
                  </a:lnTo>
                  <a:lnTo>
                    <a:pt x="8087" y="18866"/>
                  </a:lnTo>
                  <a:lnTo>
                    <a:pt x="4682" y="20689"/>
                  </a:lnTo>
                  <a:lnTo>
                    <a:pt x="0" y="21600"/>
                  </a:lnTo>
                  <a:lnTo>
                    <a:pt x="16460" y="21600"/>
                  </a:lnTo>
                  <a:lnTo>
                    <a:pt x="19153" y="19959"/>
                  </a:lnTo>
                  <a:lnTo>
                    <a:pt x="21600" y="15949"/>
                  </a:lnTo>
                  <a:lnTo>
                    <a:pt x="21600" y="5742"/>
                  </a:lnTo>
                  <a:lnTo>
                    <a:pt x="19153" y="1732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1" name="직사각형"/>
            <p:cNvSpPr/>
            <p:nvPr/>
          </p:nvSpPr>
          <p:spPr>
            <a:xfrm>
              <a:off x="139064" y="20573"/>
              <a:ext cx="77598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2" name="직사각형"/>
            <p:cNvSpPr/>
            <p:nvPr/>
          </p:nvSpPr>
          <p:spPr>
            <a:xfrm>
              <a:off x="157352" y="0"/>
              <a:ext cx="40133" cy="1270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3" name="도형"/>
            <p:cNvSpPr/>
            <p:nvPr/>
          </p:nvSpPr>
          <p:spPr>
            <a:xfrm>
              <a:off x="274446" y="5587"/>
              <a:ext cx="51935" cy="10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lnTo>
                    <a:pt x="951" y="6076"/>
                  </a:lnTo>
                  <a:lnTo>
                    <a:pt x="0" y="10813"/>
                  </a:lnTo>
                  <a:lnTo>
                    <a:pt x="238" y="13353"/>
                  </a:lnTo>
                  <a:lnTo>
                    <a:pt x="8122" y="20924"/>
                  </a:lnTo>
                  <a:lnTo>
                    <a:pt x="13469" y="21600"/>
                  </a:lnTo>
                  <a:lnTo>
                    <a:pt x="16303" y="21430"/>
                  </a:lnTo>
                  <a:lnTo>
                    <a:pt x="18864" y="20924"/>
                  </a:lnTo>
                  <a:lnTo>
                    <a:pt x="21157" y="20087"/>
                  </a:lnTo>
                  <a:lnTo>
                    <a:pt x="21600" y="19833"/>
                  </a:lnTo>
                  <a:lnTo>
                    <a:pt x="10564" y="19833"/>
                  </a:lnTo>
                  <a:lnTo>
                    <a:pt x="8240" y="19004"/>
                  </a:lnTo>
                  <a:lnTo>
                    <a:pt x="3909" y="10813"/>
                  </a:lnTo>
                  <a:lnTo>
                    <a:pt x="4076" y="8851"/>
                  </a:lnTo>
                  <a:lnTo>
                    <a:pt x="10564" y="1767"/>
                  </a:lnTo>
                  <a:lnTo>
                    <a:pt x="21575" y="1767"/>
                  </a:lnTo>
                  <a:lnTo>
                    <a:pt x="21157" y="1525"/>
                  </a:lnTo>
                  <a:lnTo>
                    <a:pt x="18864" y="679"/>
                  </a:lnTo>
                  <a:lnTo>
                    <a:pt x="16303" y="170"/>
                  </a:lnTo>
                  <a:lnTo>
                    <a:pt x="1346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4" name="도형"/>
            <p:cNvSpPr/>
            <p:nvPr/>
          </p:nvSpPr>
          <p:spPr>
            <a:xfrm>
              <a:off x="313943" y="13969"/>
              <a:ext cx="25401" cy="85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4" y="0"/>
                  </a:moveTo>
                  <a:lnTo>
                    <a:pt x="0" y="0"/>
                  </a:lnTo>
                  <a:lnTo>
                    <a:pt x="4644" y="992"/>
                  </a:lnTo>
                  <a:lnTo>
                    <a:pt x="8208" y="2944"/>
                  </a:lnTo>
                  <a:lnTo>
                    <a:pt x="10495" y="4534"/>
                  </a:lnTo>
                  <a:lnTo>
                    <a:pt x="12164" y="6376"/>
                  </a:lnTo>
                  <a:lnTo>
                    <a:pt x="13205" y="8470"/>
                  </a:lnTo>
                  <a:lnTo>
                    <a:pt x="13608" y="10816"/>
                  </a:lnTo>
                  <a:lnTo>
                    <a:pt x="13266" y="13162"/>
                  </a:lnTo>
                  <a:lnTo>
                    <a:pt x="0" y="21600"/>
                  </a:lnTo>
                  <a:lnTo>
                    <a:pt x="10576" y="21600"/>
                  </a:lnTo>
                  <a:lnTo>
                    <a:pt x="21600" y="10816"/>
                  </a:lnTo>
                  <a:lnTo>
                    <a:pt x="21114" y="7780"/>
                  </a:lnTo>
                  <a:lnTo>
                    <a:pt x="19656" y="5152"/>
                  </a:lnTo>
                  <a:lnTo>
                    <a:pt x="17226" y="2932"/>
                  </a:lnTo>
                  <a:lnTo>
                    <a:pt x="13825" y="112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5" name="도형"/>
            <p:cNvSpPr/>
            <p:nvPr/>
          </p:nvSpPr>
          <p:spPr>
            <a:xfrm>
              <a:off x="58292" y="4571"/>
              <a:ext cx="34291" cy="12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600" y="0"/>
                  </a:lnTo>
                  <a:lnTo>
                    <a:pt x="15600" y="7193"/>
                  </a:lnTo>
                  <a:lnTo>
                    <a:pt x="0" y="7193"/>
                  </a:lnTo>
                  <a:lnTo>
                    <a:pt x="0" y="8709"/>
                  </a:lnTo>
                  <a:lnTo>
                    <a:pt x="15600" y="8709"/>
                  </a:lnTo>
                  <a:lnTo>
                    <a:pt x="1560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6" name="도형"/>
            <p:cNvSpPr/>
            <p:nvPr/>
          </p:nvSpPr>
          <p:spPr>
            <a:xfrm>
              <a:off x="0" y="19811"/>
              <a:ext cx="49602" cy="9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67" y="0"/>
                  </a:moveTo>
                  <a:lnTo>
                    <a:pt x="15153" y="0"/>
                  </a:lnTo>
                  <a:lnTo>
                    <a:pt x="15153" y="2217"/>
                  </a:lnTo>
                  <a:lnTo>
                    <a:pt x="14934" y="5278"/>
                  </a:lnTo>
                  <a:lnTo>
                    <a:pt x="9472" y="14985"/>
                  </a:lnTo>
                  <a:lnTo>
                    <a:pt x="0" y="20192"/>
                  </a:lnTo>
                  <a:lnTo>
                    <a:pt x="4148" y="21600"/>
                  </a:lnTo>
                  <a:lnTo>
                    <a:pt x="15313" y="13901"/>
                  </a:lnTo>
                  <a:lnTo>
                    <a:pt x="17255" y="10845"/>
                  </a:lnTo>
                  <a:lnTo>
                    <a:pt x="21600" y="10845"/>
                  </a:lnTo>
                  <a:lnTo>
                    <a:pt x="21217" y="10239"/>
                  </a:lnTo>
                  <a:lnTo>
                    <a:pt x="20248" y="7973"/>
                  </a:lnTo>
                  <a:lnTo>
                    <a:pt x="19663" y="5577"/>
                  </a:lnTo>
                  <a:lnTo>
                    <a:pt x="19467" y="3056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7" name="도형"/>
            <p:cNvSpPr/>
            <p:nvPr/>
          </p:nvSpPr>
          <p:spPr>
            <a:xfrm>
              <a:off x="39623" y="65786"/>
              <a:ext cx="35307" cy="4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4" y="0"/>
                  </a:moveTo>
                  <a:lnTo>
                    <a:pt x="0" y="0"/>
                  </a:lnTo>
                  <a:lnTo>
                    <a:pt x="1476" y="4662"/>
                  </a:lnTo>
                  <a:lnTo>
                    <a:pt x="3574" y="8777"/>
                  </a:lnTo>
                  <a:lnTo>
                    <a:pt x="6294" y="12343"/>
                  </a:lnTo>
                  <a:lnTo>
                    <a:pt x="8935" y="15840"/>
                  </a:lnTo>
                  <a:lnTo>
                    <a:pt x="12432" y="18926"/>
                  </a:lnTo>
                  <a:lnTo>
                    <a:pt x="16783" y="21600"/>
                  </a:lnTo>
                  <a:lnTo>
                    <a:pt x="21600" y="17966"/>
                  </a:lnTo>
                  <a:lnTo>
                    <a:pt x="17042" y="15214"/>
                  </a:lnTo>
                  <a:lnTo>
                    <a:pt x="13160" y="11889"/>
                  </a:lnTo>
                  <a:lnTo>
                    <a:pt x="9964" y="7985"/>
                  </a:lnTo>
                  <a:lnTo>
                    <a:pt x="7459" y="3497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8" name="직사각형"/>
            <p:cNvSpPr/>
            <p:nvPr/>
          </p:nvSpPr>
          <p:spPr>
            <a:xfrm>
              <a:off x="11048" y="9397"/>
              <a:ext cx="5702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9" name="직사각형"/>
            <p:cNvSpPr/>
            <p:nvPr/>
          </p:nvSpPr>
          <p:spPr>
            <a:xfrm>
              <a:off x="367283" y="2286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30" name="직사각형"/>
            <p:cNvSpPr/>
            <p:nvPr/>
          </p:nvSpPr>
          <p:spPr>
            <a:xfrm>
              <a:off x="107885" y="2286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32" name="object 100"/>
          <p:cNvSpPr/>
          <p:nvPr/>
        </p:nvSpPr>
        <p:spPr>
          <a:xfrm>
            <a:off x="9306179" y="3319145"/>
            <a:ext cx="88139" cy="3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365" y="0"/>
                </a:lnTo>
                <a:lnTo>
                  <a:pt x="2365" y="16997"/>
                </a:lnTo>
                <a:lnTo>
                  <a:pt x="21600" y="16997"/>
                </a:lnTo>
                <a:lnTo>
                  <a:pt x="21600" y="21600"/>
                </a:lnTo>
                <a:lnTo>
                  <a:pt x="435" y="21600"/>
                </a:lnTo>
                <a:lnTo>
                  <a:pt x="249" y="21458"/>
                </a:lnTo>
                <a:lnTo>
                  <a:pt x="156" y="21246"/>
                </a:lnTo>
                <a:lnTo>
                  <a:pt x="62" y="21033"/>
                </a:lnTo>
                <a:lnTo>
                  <a:pt x="0" y="206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3" name="object 101"/>
          <p:cNvSpPr/>
          <p:nvPr/>
        </p:nvSpPr>
        <p:spPr>
          <a:xfrm>
            <a:off x="9301353" y="3271010"/>
            <a:ext cx="45721" cy="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500" y="0"/>
                </a:lnTo>
                <a:lnTo>
                  <a:pt x="4860" y="911"/>
                </a:lnTo>
                <a:lnTo>
                  <a:pt x="2940" y="2734"/>
                </a:lnTo>
                <a:lnTo>
                  <a:pt x="960" y="4647"/>
                </a:lnTo>
                <a:lnTo>
                  <a:pt x="0" y="7291"/>
                </a:lnTo>
                <a:lnTo>
                  <a:pt x="0" y="14308"/>
                </a:lnTo>
                <a:lnTo>
                  <a:pt x="960" y="16952"/>
                </a:lnTo>
                <a:lnTo>
                  <a:pt x="2940" y="18865"/>
                </a:lnTo>
                <a:lnTo>
                  <a:pt x="4860" y="20688"/>
                </a:lnTo>
                <a:lnTo>
                  <a:pt x="7500" y="21600"/>
                </a:lnTo>
                <a:lnTo>
                  <a:pt x="14100" y="21600"/>
                </a:lnTo>
                <a:lnTo>
                  <a:pt x="16740" y="20688"/>
                </a:lnTo>
                <a:lnTo>
                  <a:pt x="18660" y="18865"/>
                </a:lnTo>
                <a:lnTo>
                  <a:pt x="20640" y="16952"/>
                </a:lnTo>
                <a:lnTo>
                  <a:pt x="21600" y="14308"/>
                </a:lnTo>
                <a:lnTo>
                  <a:pt x="21600" y="7291"/>
                </a:lnTo>
                <a:lnTo>
                  <a:pt x="20640" y="4647"/>
                </a:lnTo>
                <a:lnTo>
                  <a:pt x="18660" y="2734"/>
                </a:lnTo>
                <a:lnTo>
                  <a:pt x="16740" y="911"/>
                </a:lnTo>
                <a:lnTo>
                  <a:pt x="14100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4" name="object 102"/>
          <p:cNvSpPr/>
          <p:nvPr/>
        </p:nvSpPr>
        <p:spPr>
          <a:xfrm>
            <a:off x="9291446" y="3263010"/>
            <a:ext cx="65532" cy="46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4232" y="0"/>
                </a:lnTo>
                <a:lnTo>
                  <a:pt x="16870" y="1012"/>
                </a:lnTo>
                <a:lnTo>
                  <a:pt x="18754" y="2975"/>
                </a:lnTo>
                <a:lnTo>
                  <a:pt x="20637" y="4879"/>
                </a:lnTo>
                <a:lnTo>
                  <a:pt x="21600" y="7497"/>
                </a:lnTo>
                <a:lnTo>
                  <a:pt x="21600" y="14162"/>
                </a:lnTo>
                <a:lnTo>
                  <a:pt x="20637" y="16780"/>
                </a:lnTo>
                <a:lnTo>
                  <a:pt x="18754" y="18684"/>
                </a:lnTo>
                <a:lnTo>
                  <a:pt x="16870" y="20648"/>
                </a:lnTo>
                <a:lnTo>
                  <a:pt x="14232" y="21600"/>
                </a:lnTo>
                <a:lnTo>
                  <a:pt x="7367" y="21600"/>
                </a:lnTo>
                <a:lnTo>
                  <a:pt x="4688" y="20648"/>
                </a:lnTo>
                <a:lnTo>
                  <a:pt x="2804" y="18684"/>
                </a:lnTo>
                <a:lnTo>
                  <a:pt x="921" y="16780"/>
                </a:lnTo>
                <a:lnTo>
                  <a:pt x="0" y="14162"/>
                </a:lnTo>
                <a:lnTo>
                  <a:pt x="0" y="7497"/>
                </a:lnTo>
                <a:lnTo>
                  <a:pt x="921" y="4879"/>
                </a:lnTo>
                <a:lnTo>
                  <a:pt x="2804" y="2975"/>
                </a:lnTo>
                <a:lnTo>
                  <a:pt x="4688" y="1012"/>
                </a:lnTo>
                <a:lnTo>
                  <a:pt x="7367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5" name="object 103"/>
          <p:cNvSpPr/>
          <p:nvPr/>
        </p:nvSpPr>
        <p:spPr>
          <a:xfrm>
            <a:off x="9280906" y="3250057"/>
            <a:ext cx="86742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6" name="object 104"/>
          <p:cNvSpPr/>
          <p:nvPr/>
        </p:nvSpPr>
        <p:spPr>
          <a:xfrm>
            <a:off x="9430256" y="3237102"/>
            <a:ext cx="46102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7497" y="0"/>
                </a:lnTo>
                <a:lnTo>
                  <a:pt x="4879" y="992"/>
                </a:lnTo>
                <a:lnTo>
                  <a:pt x="0" y="10816"/>
                </a:lnTo>
                <a:lnTo>
                  <a:pt x="187" y="13162"/>
                </a:lnTo>
                <a:lnTo>
                  <a:pt x="7497" y="21600"/>
                </a:lnTo>
                <a:lnTo>
                  <a:pt x="14103" y="21600"/>
                </a:lnTo>
                <a:lnTo>
                  <a:pt x="21600" y="10816"/>
                </a:lnTo>
                <a:lnTo>
                  <a:pt x="21378" y="8470"/>
                </a:lnTo>
                <a:lnTo>
                  <a:pt x="14103" y="0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7" name="object 105"/>
          <p:cNvSpPr/>
          <p:nvPr/>
        </p:nvSpPr>
        <p:spPr>
          <a:xfrm>
            <a:off x="9146413" y="3234817"/>
            <a:ext cx="74931" cy="99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85" y="0"/>
                </a:moveTo>
                <a:lnTo>
                  <a:pt x="19623" y="0"/>
                </a:lnTo>
                <a:lnTo>
                  <a:pt x="19623" y="1761"/>
                </a:lnTo>
                <a:lnTo>
                  <a:pt x="12887" y="1761"/>
                </a:lnTo>
                <a:lnTo>
                  <a:pt x="12887" y="4568"/>
                </a:lnTo>
                <a:lnTo>
                  <a:pt x="14937" y="13125"/>
                </a:lnTo>
                <a:lnTo>
                  <a:pt x="21600" y="18931"/>
                </a:lnTo>
                <a:lnTo>
                  <a:pt x="19330" y="20389"/>
                </a:lnTo>
                <a:lnTo>
                  <a:pt x="17280" y="19316"/>
                </a:lnTo>
                <a:lnTo>
                  <a:pt x="15632" y="18078"/>
                </a:lnTo>
                <a:lnTo>
                  <a:pt x="14388" y="16675"/>
                </a:lnTo>
                <a:lnTo>
                  <a:pt x="13106" y="15244"/>
                </a:lnTo>
                <a:lnTo>
                  <a:pt x="12118" y="13593"/>
                </a:lnTo>
                <a:lnTo>
                  <a:pt x="11422" y="11722"/>
                </a:lnTo>
                <a:lnTo>
                  <a:pt x="10867" y="13146"/>
                </a:lnTo>
                <a:lnTo>
                  <a:pt x="4256" y="20629"/>
                </a:lnTo>
                <a:lnTo>
                  <a:pt x="2746" y="21600"/>
                </a:lnTo>
                <a:lnTo>
                  <a:pt x="0" y="20307"/>
                </a:lnTo>
                <a:lnTo>
                  <a:pt x="2452" y="18867"/>
                </a:lnTo>
                <a:lnTo>
                  <a:pt x="4540" y="17273"/>
                </a:lnTo>
                <a:lnTo>
                  <a:pt x="9445" y="9183"/>
                </a:lnTo>
                <a:lnTo>
                  <a:pt x="10031" y="3797"/>
                </a:lnTo>
                <a:lnTo>
                  <a:pt x="10031" y="1761"/>
                </a:lnTo>
                <a:lnTo>
                  <a:pt x="3185" y="1761"/>
                </a:lnTo>
                <a:lnTo>
                  <a:pt x="318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8" name="object 106"/>
          <p:cNvSpPr/>
          <p:nvPr/>
        </p:nvSpPr>
        <p:spPr>
          <a:xfrm>
            <a:off x="9420859" y="3228719"/>
            <a:ext cx="64899" cy="10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9" y="0"/>
                </a:moveTo>
                <a:lnTo>
                  <a:pt x="20839" y="6076"/>
                </a:lnTo>
                <a:lnTo>
                  <a:pt x="21600" y="10813"/>
                </a:lnTo>
                <a:lnTo>
                  <a:pt x="21410" y="13353"/>
                </a:lnTo>
                <a:lnTo>
                  <a:pt x="15095" y="20924"/>
                </a:lnTo>
                <a:lnTo>
                  <a:pt x="10779" y="21600"/>
                </a:lnTo>
                <a:lnTo>
                  <a:pt x="8536" y="21430"/>
                </a:lnTo>
                <a:lnTo>
                  <a:pt x="190" y="13353"/>
                </a:lnTo>
                <a:lnTo>
                  <a:pt x="0" y="10813"/>
                </a:lnTo>
                <a:lnTo>
                  <a:pt x="190" y="8274"/>
                </a:lnTo>
                <a:lnTo>
                  <a:pt x="6499" y="679"/>
                </a:lnTo>
                <a:lnTo>
                  <a:pt x="107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9" name="object 107"/>
          <p:cNvSpPr/>
          <p:nvPr/>
        </p:nvSpPr>
        <p:spPr>
          <a:xfrm>
            <a:off x="9204706" y="3227703"/>
            <a:ext cx="34291" cy="12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0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5600" y="21600"/>
                </a:lnTo>
                <a:lnTo>
                  <a:pt x="15600" y="8709"/>
                </a:lnTo>
                <a:lnTo>
                  <a:pt x="0" y="8709"/>
                </a:lnTo>
                <a:lnTo>
                  <a:pt x="0" y="7193"/>
                </a:lnTo>
                <a:lnTo>
                  <a:pt x="15600" y="7193"/>
                </a:lnTo>
                <a:lnTo>
                  <a:pt x="156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0" name="object 108"/>
          <p:cNvSpPr/>
          <p:nvPr/>
        </p:nvSpPr>
        <p:spPr>
          <a:xfrm>
            <a:off x="9520046" y="3220847"/>
            <a:ext cx="1" cy="144527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1" name="object 109"/>
          <p:cNvSpPr/>
          <p:nvPr/>
        </p:nvSpPr>
        <p:spPr>
          <a:xfrm>
            <a:off x="9379966" y="3225419"/>
            <a:ext cx="29337" cy="10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106" y="0"/>
                </a:lnTo>
                <a:lnTo>
                  <a:pt x="7106" y="8973"/>
                </a:lnTo>
                <a:lnTo>
                  <a:pt x="21600" y="8973"/>
                </a:lnTo>
                <a:lnTo>
                  <a:pt x="21600" y="10773"/>
                </a:lnTo>
                <a:lnTo>
                  <a:pt x="7106" y="10773"/>
                </a:lnTo>
                <a:lnTo>
                  <a:pt x="7106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2" name="object 110"/>
          <p:cNvSpPr/>
          <p:nvPr/>
        </p:nvSpPr>
        <p:spPr>
          <a:xfrm>
            <a:off x="9303766" y="3223132"/>
            <a:ext cx="40132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3" name="object 111"/>
          <p:cNvSpPr/>
          <p:nvPr/>
        </p:nvSpPr>
        <p:spPr>
          <a:xfrm>
            <a:off x="9260648" y="3220847"/>
            <a:ext cx="1" cy="144527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4" name="object 112"/>
          <p:cNvSpPr/>
          <p:nvPr/>
        </p:nvSpPr>
        <p:spPr>
          <a:xfrm>
            <a:off x="9592943" y="3220847"/>
            <a:ext cx="247397" cy="14465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55" name="object 113"/>
          <p:cNvGrpSpPr/>
          <p:nvPr/>
        </p:nvGrpSpPr>
        <p:grpSpPr>
          <a:xfrm>
            <a:off x="9902825" y="3225419"/>
            <a:ext cx="393573" cy="135383"/>
            <a:chOff x="0" y="0"/>
            <a:chExt cx="393573" cy="135382"/>
          </a:xfrm>
        </p:grpSpPr>
        <p:sp>
          <p:nvSpPr>
            <p:cNvPr id="2945" name="도형"/>
            <p:cNvSpPr/>
            <p:nvPr/>
          </p:nvSpPr>
          <p:spPr>
            <a:xfrm>
              <a:off x="290575" y="88264"/>
              <a:ext cx="87758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44" y="0"/>
                  </a:moveTo>
                  <a:lnTo>
                    <a:pt x="0" y="0"/>
                  </a:lnTo>
                  <a:lnTo>
                    <a:pt x="31" y="21103"/>
                  </a:lnTo>
                  <a:lnTo>
                    <a:pt x="125" y="21290"/>
                  </a:lnTo>
                  <a:lnTo>
                    <a:pt x="250" y="21476"/>
                  </a:lnTo>
                  <a:lnTo>
                    <a:pt x="438" y="21600"/>
                  </a:lnTo>
                  <a:lnTo>
                    <a:pt x="21600" y="21600"/>
                  </a:lnTo>
                  <a:lnTo>
                    <a:pt x="21600" y="17566"/>
                  </a:lnTo>
                  <a:lnTo>
                    <a:pt x="2344" y="17566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6" name="도형"/>
            <p:cNvSpPr/>
            <p:nvPr/>
          </p:nvSpPr>
          <p:spPr>
            <a:xfrm>
              <a:off x="364108" y="0"/>
              <a:ext cx="29466" cy="10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7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076" y="21600"/>
                  </a:lnTo>
                  <a:lnTo>
                    <a:pt x="7076" y="10773"/>
                  </a:lnTo>
                  <a:lnTo>
                    <a:pt x="21600" y="10773"/>
                  </a:lnTo>
                  <a:lnTo>
                    <a:pt x="21600" y="8973"/>
                  </a:lnTo>
                  <a:lnTo>
                    <a:pt x="7076" y="8973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7" name="도형"/>
            <p:cNvSpPr/>
            <p:nvPr/>
          </p:nvSpPr>
          <p:spPr>
            <a:xfrm>
              <a:off x="265938" y="6603"/>
              <a:ext cx="70866" cy="7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8" y="0"/>
                  </a:moveTo>
                  <a:lnTo>
                    <a:pt x="3019" y="0"/>
                  </a:lnTo>
                  <a:lnTo>
                    <a:pt x="3019" y="2296"/>
                  </a:lnTo>
                  <a:lnTo>
                    <a:pt x="18465" y="2296"/>
                  </a:lnTo>
                  <a:lnTo>
                    <a:pt x="17689" y="5156"/>
                  </a:lnTo>
                  <a:lnTo>
                    <a:pt x="10201" y="14602"/>
                  </a:lnTo>
                  <a:lnTo>
                    <a:pt x="0" y="19663"/>
                  </a:lnTo>
                  <a:lnTo>
                    <a:pt x="2284" y="21600"/>
                  </a:lnTo>
                  <a:lnTo>
                    <a:pt x="13215" y="15475"/>
                  </a:lnTo>
                  <a:lnTo>
                    <a:pt x="20890" y="4133"/>
                  </a:lnTo>
                  <a:lnTo>
                    <a:pt x="21600" y="789"/>
                  </a:lnTo>
                  <a:lnTo>
                    <a:pt x="21561" y="359"/>
                  </a:lnTo>
                  <a:lnTo>
                    <a:pt x="21252" y="72"/>
                  </a:lnTo>
                  <a:lnTo>
                    <a:pt x="2105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8" name="도형"/>
            <p:cNvSpPr/>
            <p:nvPr/>
          </p:nvSpPr>
          <p:spPr>
            <a:xfrm>
              <a:off x="26670" y="77723"/>
              <a:ext cx="89916" cy="5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9" y="0"/>
                  </a:moveTo>
                  <a:lnTo>
                    <a:pt x="0" y="0"/>
                  </a:lnTo>
                  <a:lnTo>
                    <a:pt x="0" y="3191"/>
                  </a:lnTo>
                  <a:lnTo>
                    <a:pt x="18397" y="3191"/>
                  </a:lnTo>
                  <a:lnTo>
                    <a:pt x="18397" y="9180"/>
                  </a:lnTo>
                  <a:lnTo>
                    <a:pt x="427" y="9180"/>
                  </a:lnTo>
                  <a:lnTo>
                    <a:pt x="244" y="9278"/>
                  </a:lnTo>
                  <a:lnTo>
                    <a:pt x="152" y="9475"/>
                  </a:lnTo>
                  <a:lnTo>
                    <a:pt x="61" y="9622"/>
                  </a:lnTo>
                  <a:lnTo>
                    <a:pt x="0" y="9916"/>
                  </a:lnTo>
                  <a:lnTo>
                    <a:pt x="0" y="20913"/>
                  </a:lnTo>
                  <a:lnTo>
                    <a:pt x="61" y="21207"/>
                  </a:lnTo>
                  <a:lnTo>
                    <a:pt x="152" y="21404"/>
                  </a:lnTo>
                  <a:lnTo>
                    <a:pt x="244" y="21551"/>
                  </a:lnTo>
                  <a:lnTo>
                    <a:pt x="427" y="21600"/>
                  </a:lnTo>
                  <a:lnTo>
                    <a:pt x="21600" y="21600"/>
                  </a:lnTo>
                  <a:lnTo>
                    <a:pt x="21600" y="18556"/>
                  </a:lnTo>
                  <a:lnTo>
                    <a:pt x="2379" y="18556"/>
                  </a:lnTo>
                  <a:lnTo>
                    <a:pt x="2379" y="12371"/>
                  </a:lnTo>
                  <a:lnTo>
                    <a:pt x="20349" y="12371"/>
                  </a:lnTo>
                  <a:lnTo>
                    <a:pt x="20532" y="12273"/>
                  </a:lnTo>
                  <a:lnTo>
                    <a:pt x="20654" y="12125"/>
                  </a:lnTo>
                  <a:lnTo>
                    <a:pt x="20746" y="11978"/>
                  </a:lnTo>
                  <a:lnTo>
                    <a:pt x="20807" y="11684"/>
                  </a:lnTo>
                  <a:lnTo>
                    <a:pt x="20807" y="736"/>
                  </a:lnTo>
                  <a:lnTo>
                    <a:pt x="20746" y="442"/>
                  </a:lnTo>
                  <a:lnTo>
                    <a:pt x="20654" y="245"/>
                  </a:lnTo>
                  <a:lnTo>
                    <a:pt x="20532" y="98"/>
                  </a:lnTo>
                  <a:lnTo>
                    <a:pt x="2034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9" name="도형"/>
            <p:cNvSpPr/>
            <p:nvPr/>
          </p:nvSpPr>
          <p:spPr>
            <a:xfrm>
              <a:off x="130682" y="5841"/>
              <a:ext cx="54942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23" y="0"/>
                  </a:moveTo>
                  <a:lnTo>
                    <a:pt x="15878" y="0"/>
                  </a:lnTo>
                  <a:lnTo>
                    <a:pt x="15878" y="6426"/>
                  </a:lnTo>
                  <a:lnTo>
                    <a:pt x="15478" y="8127"/>
                  </a:lnTo>
                  <a:lnTo>
                    <a:pt x="14630" y="9693"/>
                  </a:lnTo>
                  <a:lnTo>
                    <a:pt x="13831" y="11259"/>
                  </a:lnTo>
                  <a:lnTo>
                    <a:pt x="12733" y="12690"/>
                  </a:lnTo>
                  <a:lnTo>
                    <a:pt x="11334" y="13986"/>
                  </a:lnTo>
                  <a:lnTo>
                    <a:pt x="9936" y="15255"/>
                  </a:lnTo>
                  <a:lnTo>
                    <a:pt x="8239" y="16416"/>
                  </a:lnTo>
                  <a:lnTo>
                    <a:pt x="6291" y="17442"/>
                  </a:lnTo>
                  <a:lnTo>
                    <a:pt x="4394" y="18495"/>
                  </a:lnTo>
                  <a:lnTo>
                    <a:pt x="2247" y="19386"/>
                  </a:lnTo>
                  <a:lnTo>
                    <a:pt x="0" y="20169"/>
                  </a:lnTo>
                  <a:lnTo>
                    <a:pt x="3645" y="21600"/>
                  </a:lnTo>
                  <a:lnTo>
                    <a:pt x="14829" y="14850"/>
                  </a:lnTo>
                  <a:lnTo>
                    <a:pt x="17726" y="11043"/>
                  </a:lnTo>
                  <a:lnTo>
                    <a:pt x="21600" y="11043"/>
                  </a:lnTo>
                  <a:lnTo>
                    <a:pt x="20733" y="9686"/>
                  </a:lnTo>
                  <a:lnTo>
                    <a:pt x="19975" y="7535"/>
                  </a:lnTo>
                  <a:lnTo>
                    <a:pt x="19723" y="5211"/>
                  </a:lnTo>
                  <a:lnTo>
                    <a:pt x="1972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0" name="도형"/>
            <p:cNvSpPr/>
            <p:nvPr/>
          </p:nvSpPr>
          <p:spPr>
            <a:xfrm>
              <a:off x="175768" y="57784"/>
              <a:ext cx="44451" cy="4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89" y="0"/>
                  </a:moveTo>
                  <a:lnTo>
                    <a:pt x="0" y="0"/>
                  </a:lnTo>
                  <a:lnTo>
                    <a:pt x="1398" y="3502"/>
                  </a:lnTo>
                  <a:lnTo>
                    <a:pt x="15023" y="19582"/>
                  </a:lnTo>
                  <a:lnTo>
                    <a:pt x="17835" y="21600"/>
                  </a:lnTo>
                  <a:lnTo>
                    <a:pt x="21600" y="18130"/>
                  </a:lnTo>
                  <a:lnTo>
                    <a:pt x="17317" y="15448"/>
                  </a:lnTo>
                  <a:lnTo>
                    <a:pt x="13538" y="12431"/>
                  </a:lnTo>
                  <a:lnTo>
                    <a:pt x="10257" y="9076"/>
                  </a:lnTo>
                  <a:lnTo>
                    <a:pt x="7467" y="5385"/>
                  </a:lnTo>
                  <a:lnTo>
                    <a:pt x="5280" y="138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1" name="도형"/>
            <p:cNvSpPr/>
            <p:nvPr/>
          </p:nvSpPr>
          <p:spPr>
            <a:xfrm>
              <a:off x="0" y="2920"/>
              <a:ext cx="54039" cy="6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90" y="0"/>
                  </a:moveTo>
                  <a:lnTo>
                    <a:pt x="15330" y="0"/>
                  </a:lnTo>
                  <a:lnTo>
                    <a:pt x="15330" y="6058"/>
                  </a:lnTo>
                  <a:lnTo>
                    <a:pt x="14925" y="7855"/>
                  </a:lnTo>
                  <a:lnTo>
                    <a:pt x="4112" y="17923"/>
                  </a:lnTo>
                  <a:lnTo>
                    <a:pt x="0" y="19344"/>
                  </a:lnTo>
                  <a:lnTo>
                    <a:pt x="3350" y="21600"/>
                  </a:lnTo>
                  <a:lnTo>
                    <a:pt x="16041" y="13202"/>
                  </a:lnTo>
                  <a:lnTo>
                    <a:pt x="17259" y="10737"/>
                  </a:lnTo>
                  <a:lnTo>
                    <a:pt x="21600" y="10737"/>
                  </a:lnTo>
                  <a:lnTo>
                    <a:pt x="21219" y="10236"/>
                  </a:lnTo>
                  <a:lnTo>
                    <a:pt x="20407" y="8815"/>
                  </a:lnTo>
                  <a:lnTo>
                    <a:pt x="19646" y="7395"/>
                  </a:lnTo>
                  <a:lnTo>
                    <a:pt x="19290" y="5807"/>
                  </a:lnTo>
                  <a:lnTo>
                    <a:pt x="1929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2" name="도형"/>
            <p:cNvSpPr/>
            <p:nvPr/>
          </p:nvSpPr>
          <p:spPr>
            <a:xfrm>
              <a:off x="43178" y="35559"/>
              <a:ext cx="42421" cy="2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29" y="0"/>
                  </a:moveTo>
                  <a:lnTo>
                    <a:pt x="0" y="0"/>
                  </a:lnTo>
                  <a:lnTo>
                    <a:pt x="2005" y="5280"/>
                  </a:lnTo>
                  <a:lnTo>
                    <a:pt x="4463" y="9504"/>
                  </a:lnTo>
                  <a:lnTo>
                    <a:pt x="10283" y="15840"/>
                  </a:lnTo>
                  <a:lnTo>
                    <a:pt x="13839" y="18816"/>
                  </a:lnTo>
                  <a:lnTo>
                    <a:pt x="17978" y="21600"/>
                  </a:lnTo>
                  <a:lnTo>
                    <a:pt x="21600" y="15840"/>
                  </a:lnTo>
                  <a:lnTo>
                    <a:pt x="18949" y="14784"/>
                  </a:lnTo>
                  <a:lnTo>
                    <a:pt x="16426" y="13248"/>
                  </a:lnTo>
                  <a:lnTo>
                    <a:pt x="11770" y="9408"/>
                  </a:lnTo>
                  <a:lnTo>
                    <a:pt x="9765" y="7200"/>
                  </a:lnTo>
                  <a:lnTo>
                    <a:pt x="6338" y="1921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3" name="직사각형"/>
            <p:cNvSpPr/>
            <p:nvPr/>
          </p:nvSpPr>
          <p:spPr>
            <a:xfrm>
              <a:off x="234505" y="0"/>
              <a:ext cx="12701" cy="13538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4" name="직사각형"/>
            <p:cNvSpPr/>
            <p:nvPr/>
          </p:nvSpPr>
          <p:spPr>
            <a:xfrm>
              <a:off x="102107" y="0"/>
              <a:ext cx="12701" cy="7099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56" name="object 114"/>
          <p:cNvSpPr/>
          <p:nvPr/>
        </p:nvSpPr>
        <p:spPr>
          <a:xfrm>
            <a:off x="9898253" y="3220847"/>
            <a:ext cx="402718" cy="14452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73" name="object 115"/>
          <p:cNvGrpSpPr/>
          <p:nvPr/>
        </p:nvGrpSpPr>
        <p:grpSpPr>
          <a:xfrm>
            <a:off x="10346308" y="3225419"/>
            <a:ext cx="379477" cy="137922"/>
            <a:chOff x="0" y="0"/>
            <a:chExt cx="379476" cy="137921"/>
          </a:xfrm>
        </p:grpSpPr>
        <p:sp>
          <p:nvSpPr>
            <p:cNvPr id="2957" name="도형"/>
            <p:cNvSpPr/>
            <p:nvPr/>
          </p:nvSpPr>
          <p:spPr>
            <a:xfrm>
              <a:off x="153670" y="87883"/>
              <a:ext cx="82564" cy="5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94" y="0"/>
                  </a:moveTo>
                  <a:lnTo>
                    <a:pt x="1063" y="5098"/>
                  </a:lnTo>
                  <a:lnTo>
                    <a:pt x="0" y="7675"/>
                  </a:lnTo>
                  <a:lnTo>
                    <a:pt x="22" y="13980"/>
                  </a:lnTo>
                  <a:lnTo>
                    <a:pt x="9484" y="21406"/>
                  </a:lnTo>
                  <a:lnTo>
                    <a:pt x="12194" y="21600"/>
                  </a:lnTo>
                  <a:lnTo>
                    <a:pt x="14923" y="21406"/>
                  </a:lnTo>
                  <a:lnTo>
                    <a:pt x="17331" y="20826"/>
                  </a:lnTo>
                  <a:lnTo>
                    <a:pt x="19422" y="19866"/>
                  </a:lnTo>
                  <a:lnTo>
                    <a:pt x="21198" y="18530"/>
                  </a:lnTo>
                  <a:lnTo>
                    <a:pt x="21543" y="18201"/>
                  </a:lnTo>
                  <a:lnTo>
                    <a:pt x="10865" y="18201"/>
                  </a:lnTo>
                  <a:lnTo>
                    <a:pt x="9635" y="18037"/>
                  </a:lnTo>
                  <a:lnTo>
                    <a:pt x="2724" y="12006"/>
                  </a:lnTo>
                  <a:lnTo>
                    <a:pt x="2724" y="9649"/>
                  </a:lnTo>
                  <a:lnTo>
                    <a:pt x="2957" y="8552"/>
                  </a:lnTo>
                  <a:lnTo>
                    <a:pt x="3455" y="7675"/>
                  </a:lnTo>
                  <a:lnTo>
                    <a:pt x="3954" y="6743"/>
                  </a:lnTo>
                  <a:lnTo>
                    <a:pt x="4618" y="5976"/>
                  </a:lnTo>
                  <a:lnTo>
                    <a:pt x="5449" y="5373"/>
                  </a:lnTo>
                  <a:lnTo>
                    <a:pt x="6313" y="4715"/>
                  </a:lnTo>
                  <a:lnTo>
                    <a:pt x="7310" y="4276"/>
                  </a:lnTo>
                  <a:lnTo>
                    <a:pt x="9635" y="3618"/>
                  </a:lnTo>
                  <a:lnTo>
                    <a:pt x="10865" y="3454"/>
                  </a:lnTo>
                  <a:lnTo>
                    <a:pt x="21600" y="3454"/>
                  </a:lnTo>
                  <a:lnTo>
                    <a:pt x="21198" y="3070"/>
                  </a:lnTo>
                  <a:lnTo>
                    <a:pt x="19422" y="1735"/>
                  </a:lnTo>
                  <a:lnTo>
                    <a:pt x="17331" y="774"/>
                  </a:lnTo>
                  <a:lnTo>
                    <a:pt x="14923" y="195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8" name="도형"/>
            <p:cNvSpPr/>
            <p:nvPr/>
          </p:nvSpPr>
          <p:spPr>
            <a:xfrm>
              <a:off x="205359" y="95884"/>
              <a:ext cx="41530" cy="3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58" y="0"/>
                  </a:moveTo>
                  <a:lnTo>
                    <a:pt x="66" y="0"/>
                  </a:lnTo>
                  <a:lnTo>
                    <a:pt x="2576" y="241"/>
                  </a:lnTo>
                  <a:lnTo>
                    <a:pt x="7134" y="1204"/>
                  </a:lnTo>
                  <a:lnTo>
                    <a:pt x="9182" y="1847"/>
                  </a:lnTo>
                  <a:lnTo>
                    <a:pt x="10833" y="2810"/>
                  </a:lnTo>
                  <a:lnTo>
                    <a:pt x="12484" y="3694"/>
                  </a:lnTo>
                  <a:lnTo>
                    <a:pt x="13805" y="4818"/>
                  </a:lnTo>
                  <a:lnTo>
                    <a:pt x="15721" y="7468"/>
                  </a:lnTo>
                  <a:lnTo>
                    <a:pt x="16249" y="9074"/>
                  </a:lnTo>
                  <a:lnTo>
                    <a:pt x="16249" y="12526"/>
                  </a:lnTo>
                  <a:lnTo>
                    <a:pt x="0" y="21600"/>
                  </a:lnTo>
                  <a:lnTo>
                    <a:pt x="15944" y="21600"/>
                  </a:lnTo>
                  <a:lnTo>
                    <a:pt x="19486" y="19111"/>
                  </a:lnTo>
                  <a:lnTo>
                    <a:pt x="21555" y="15417"/>
                  </a:lnTo>
                  <a:lnTo>
                    <a:pt x="21600" y="6183"/>
                  </a:lnTo>
                  <a:lnTo>
                    <a:pt x="19486" y="2409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9" name="도형"/>
            <p:cNvSpPr/>
            <p:nvPr/>
          </p:nvSpPr>
          <p:spPr>
            <a:xfrm>
              <a:off x="0" y="38100"/>
              <a:ext cx="47541" cy="7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50" y="0"/>
                  </a:moveTo>
                  <a:lnTo>
                    <a:pt x="15118" y="0"/>
                  </a:lnTo>
                  <a:lnTo>
                    <a:pt x="15118" y="4366"/>
                  </a:lnTo>
                  <a:lnTo>
                    <a:pt x="14714" y="6144"/>
                  </a:lnTo>
                  <a:lnTo>
                    <a:pt x="13849" y="7805"/>
                  </a:lnTo>
                  <a:lnTo>
                    <a:pt x="12983" y="9505"/>
                  </a:lnTo>
                  <a:lnTo>
                    <a:pt x="11829" y="11051"/>
                  </a:lnTo>
                  <a:lnTo>
                    <a:pt x="10387" y="12519"/>
                  </a:lnTo>
                  <a:lnTo>
                    <a:pt x="9002" y="13988"/>
                  </a:lnTo>
                  <a:lnTo>
                    <a:pt x="7444" y="15340"/>
                  </a:lnTo>
                  <a:lnTo>
                    <a:pt x="5597" y="16538"/>
                  </a:lnTo>
                  <a:lnTo>
                    <a:pt x="3751" y="17775"/>
                  </a:lnTo>
                  <a:lnTo>
                    <a:pt x="1904" y="18779"/>
                  </a:lnTo>
                  <a:lnTo>
                    <a:pt x="0" y="19668"/>
                  </a:lnTo>
                  <a:lnTo>
                    <a:pt x="4328" y="21600"/>
                  </a:lnTo>
                  <a:lnTo>
                    <a:pt x="6687" y="20158"/>
                  </a:lnTo>
                  <a:lnTo>
                    <a:pt x="17542" y="8655"/>
                  </a:lnTo>
                  <a:lnTo>
                    <a:pt x="21600" y="8655"/>
                  </a:lnTo>
                  <a:lnTo>
                    <a:pt x="20888" y="7226"/>
                  </a:lnTo>
                  <a:lnTo>
                    <a:pt x="20196" y="5757"/>
                  </a:lnTo>
                  <a:lnTo>
                    <a:pt x="19892" y="4366"/>
                  </a:lnTo>
                  <a:lnTo>
                    <a:pt x="1985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0" name="도형"/>
            <p:cNvSpPr/>
            <p:nvPr/>
          </p:nvSpPr>
          <p:spPr>
            <a:xfrm>
              <a:off x="38608" y="66547"/>
              <a:ext cx="34544" cy="3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85" y="0"/>
                  </a:moveTo>
                  <a:lnTo>
                    <a:pt x="0" y="0"/>
                  </a:lnTo>
                  <a:lnTo>
                    <a:pt x="1746" y="4320"/>
                  </a:lnTo>
                  <a:lnTo>
                    <a:pt x="3971" y="8268"/>
                  </a:lnTo>
                  <a:lnTo>
                    <a:pt x="9530" y="15418"/>
                  </a:lnTo>
                  <a:lnTo>
                    <a:pt x="12865" y="18621"/>
                  </a:lnTo>
                  <a:lnTo>
                    <a:pt x="16676" y="21600"/>
                  </a:lnTo>
                  <a:lnTo>
                    <a:pt x="21600" y="17801"/>
                  </a:lnTo>
                  <a:lnTo>
                    <a:pt x="19139" y="16237"/>
                  </a:lnTo>
                  <a:lnTo>
                    <a:pt x="16756" y="14450"/>
                  </a:lnTo>
                  <a:lnTo>
                    <a:pt x="14533" y="12290"/>
                  </a:lnTo>
                  <a:lnTo>
                    <a:pt x="12309" y="10204"/>
                  </a:lnTo>
                  <a:lnTo>
                    <a:pt x="10324" y="7895"/>
                  </a:lnTo>
                  <a:lnTo>
                    <a:pt x="8656" y="5288"/>
                  </a:lnTo>
                  <a:lnTo>
                    <a:pt x="6988" y="2830"/>
                  </a:lnTo>
                  <a:lnTo>
                    <a:pt x="5638" y="149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1" name="직사각형"/>
            <p:cNvSpPr/>
            <p:nvPr/>
          </p:nvSpPr>
          <p:spPr>
            <a:xfrm>
              <a:off x="8382" y="27622"/>
              <a:ext cx="5969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2" name="도형"/>
            <p:cNvSpPr/>
            <p:nvPr/>
          </p:nvSpPr>
          <p:spPr>
            <a:xfrm>
              <a:off x="273939" y="3301"/>
              <a:ext cx="51934" cy="10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70" y="0"/>
                  </a:moveTo>
                  <a:lnTo>
                    <a:pt x="951" y="6076"/>
                  </a:lnTo>
                  <a:lnTo>
                    <a:pt x="0" y="10813"/>
                  </a:lnTo>
                  <a:lnTo>
                    <a:pt x="237" y="13353"/>
                  </a:lnTo>
                  <a:lnTo>
                    <a:pt x="8121" y="20924"/>
                  </a:lnTo>
                  <a:lnTo>
                    <a:pt x="13470" y="21600"/>
                  </a:lnTo>
                  <a:lnTo>
                    <a:pt x="16303" y="21430"/>
                  </a:lnTo>
                  <a:lnTo>
                    <a:pt x="18864" y="20924"/>
                  </a:lnTo>
                  <a:lnTo>
                    <a:pt x="21157" y="20087"/>
                  </a:lnTo>
                  <a:lnTo>
                    <a:pt x="21600" y="19833"/>
                  </a:lnTo>
                  <a:lnTo>
                    <a:pt x="10564" y="19833"/>
                  </a:lnTo>
                  <a:lnTo>
                    <a:pt x="8240" y="19004"/>
                  </a:lnTo>
                  <a:lnTo>
                    <a:pt x="3909" y="10813"/>
                  </a:lnTo>
                  <a:lnTo>
                    <a:pt x="4075" y="8851"/>
                  </a:lnTo>
                  <a:lnTo>
                    <a:pt x="10564" y="1767"/>
                  </a:lnTo>
                  <a:lnTo>
                    <a:pt x="21575" y="1767"/>
                  </a:lnTo>
                  <a:lnTo>
                    <a:pt x="21157" y="1525"/>
                  </a:lnTo>
                  <a:lnTo>
                    <a:pt x="18864" y="679"/>
                  </a:lnTo>
                  <a:lnTo>
                    <a:pt x="16303" y="170"/>
                  </a:lnTo>
                  <a:lnTo>
                    <a:pt x="1347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3" name="도형"/>
            <p:cNvSpPr/>
            <p:nvPr/>
          </p:nvSpPr>
          <p:spPr>
            <a:xfrm>
              <a:off x="313436" y="11683"/>
              <a:ext cx="25401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24" y="0"/>
                  </a:moveTo>
                  <a:lnTo>
                    <a:pt x="0" y="0"/>
                  </a:lnTo>
                  <a:lnTo>
                    <a:pt x="4644" y="992"/>
                  </a:lnTo>
                  <a:lnTo>
                    <a:pt x="8208" y="2944"/>
                  </a:lnTo>
                  <a:lnTo>
                    <a:pt x="10494" y="4534"/>
                  </a:lnTo>
                  <a:lnTo>
                    <a:pt x="12163" y="6376"/>
                  </a:lnTo>
                  <a:lnTo>
                    <a:pt x="13204" y="8470"/>
                  </a:lnTo>
                  <a:lnTo>
                    <a:pt x="13608" y="10816"/>
                  </a:lnTo>
                  <a:lnTo>
                    <a:pt x="13265" y="13162"/>
                  </a:lnTo>
                  <a:lnTo>
                    <a:pt x="0" y="21600"/>
                  </a:lnTo>
                  <a:lnTo>
                    <a:pt x="10575" y="21600"/>
                  </a:lnTo>
                  <a:lnTo>
                    <a:pt x="21600" y="10816"/>
                  </a:lnTo>
                  <a:lnTo>
                    <a:pt x="21114" y="7780"/>
                  </a:lnTo>
                  <a:lnTo>
                    <a:pt x="19656" y="5152"/>
                  </a:lnTo>
                  <a:lnTo>
                    <a:pt x="17226" y="2932"/>
                  </a:lnTo>
                  <a:lnTo>
                    <a:pt x="13824" y="112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4" name="도형"/>
            <p:cNvSpPr/>
            <p:nvPr/>
          </p:nvSpPr>
          <p:spPr>
            <a:xfrm>
              <a:off x="148844" y="67754"/>
              <a:ext cx="130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4614" y="21600"/>
                  </a:lnTo>
                  <a:lnTo>
                    <a:pt x="148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5" name="도형"/>
            <p:cNvSpPr/>
            <p:nvPr/>
          </p:nvSpPr>
          <p:spPr>
            <a:xfrm>
              <a:off x="144018" y="5460"/>
              <a:ext cx="85091" cy="68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68" y="0"/>
                  </a:moveTo>
                  <a:lnTo>
                    <a:pt x="451" y="0"/>
                  </a:lnTo>
                  <a:lnTo>
                    <a:pt x="258" y="80"/>
                  </a:lnTo>
                  <a:lnTo>
                    <a:pt x="64" y="400"/>
                  </a:lnTo>
                  <a:lnTo>
                    <a:pt x="0" y="640"/>
                  </a:lnTo>
                  <a:lnTo>
                    <a:pt x="0" y="21000"/>
                  </a:lnTo>
                  <a:lnTo>
                    <a:pt x="64" y="21240"/>
                  </a:lnTo>
                  <a:lnTo>
                    <a:pt x="161" y="21400"/>
                  </a:lnTo>
                  <a:lnTo>
                    <a:pt x="258" y="21520"/>
                  </a:lnTo>
                  <a:lnTo>
                    <a:pt x="451" y="21600"/>
                  </a:lnTo>
                  <a:lnTo>
                    <a:pt x="6673" y="21600"/>
                  </a:lnTo>
                  <a:lnTo>
                    <a:pt x="10155" y="21480"/>
                  </a:lnTo>
                  <a:lnTo>
                    <a:pt x="11155" y="21400"/>
                  </a:lnTo>
                  <a:lnTo>
                    <a:pt x="11993" y="21400"/>
                  </a:lnTo>
                  <a:lnTo>
                    <a:pt x="12928" y="21320"/>
                  </a:lnTo>
                  <a:lnTo>
                    <a:pt x="13895" y="21160"/>
                  </a:lnTo>
                  <a:lnTo>
                    <a:pt x="16796" y="20800"/>
                  </a:lnTo>
                  <a:lnTo>
                    <a:pt x="18666" y="20480"/>
                  </a:lnTo>
                  <a:lnTo>
                    <a:pt x="19504" y="20320"/>
                  </a:lnTo>
                  <a:lnTo>
                    <a:pt x="20343" y="20200"/>
                  </a:lnTo>
                  <a:lnTo>
                    <a:pt x="21020" y="20040"/>
                  </a:lnTo>
                  <a:lnTo>
                    <a:pt x="21600" y="19880"/>
                  </a:lnTo>
                  <a:lnTo>
                    <a:pt x="21600" y="19080"/>
                  </a:lnTo>
                  <a:lnTo>
                    <a:pt x="2321" y="19080"/>
                  </a:lnTo>
                  <a:lnTo>
                    <a:pt x="2321" y="11920"/>
                  </a:lnTo>
                  <a:lnTo>
                    <a:pt x="15346" y="11920"/>
                  </a:lnTo>
                  <a:lnTo>
                    <a:pt x="15346" y="9520"/>
                  </a:lnTo>
                  <a:lnTo>
                    <a:pt x="2321" y="9520"/>
                  </a:lnTo>
                  <a:lnTo>
                    <a:pt x="2321" y="2520"/>
                  </a:lnTo>
                  <a:lnTo>
                    <a:pt x="15668" y="2520"/>
                  </a:lnTo>
                  <a:lnTo>
                    <a:pt x="1566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6" name="직사각형"/>
            <p:cNvSpPr/>
            <p:nvPr/>
          </p:nvSpPr>
          <p:spPr>
            <a:xfrm>
              <a:off x="21082" y="1840"/>
              <a:ext cx="34418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7" name="직사각형"/>
            <p:cNvSpPr/>
            <p:nvPr/>
          </p:nvSpPr>
          <p:spPr>
            <a:xfrm>
              <a:off x="366776" y="0"/>
              <a:ext cx="12701" cy="135382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8" name="직사각형"/>
            <p:cNvSpPr/>
            <p:nvPr/>
          </p:nvSpPr>
          <p:spPr>
            <a:xfrm>
              <a:off x="233934" y="0"/>
              <a:ext cx="12701" cy="85979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9" name="직사각형"/>
            <p:cNvSpPr/>
            <p:nvPr/>
          </p:nvSpPr>
          <p:spPr>
            <a:xfrm>
              <a:off x="107251" y="62356"/>
              <a:ext cx="12701" cy="73026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0" name="도형"/>
            <p:cNvSpPr/>
            <p:nvPr/>
          </p:nvSpPr>
          <p:spPr>
            <a:xfrm>
              <a:off x="80772" y="2285"/>
              <a:ext cx="37720" cy="12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455" y="21600"/>
                  </a:lnTo>
                  <a:lnTo>
                    <a:pt x="5455" y="10248"/>
                  </a:lnTo>
                  <a:lnTo>
                    <a:pt x="21600" y="10248"/>
                  </a:lnTo>
                  <a:lnTo>
                    <a:pt x="21600" y="8731"/>
                  </a:lnTo>
                  <a:lnTo>
                    <a:pt x="5455" y="8731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1" name="직사각형"/>
            <p:cNvSpPr/>
            <p:nvPr/>
          </p:nvSpPr>
          <p:spPr>
            <a:xfrm>
              <a:off x="107251" y="0"/>
              <a:ext cx="12701" cy="53467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2" name="도형"/>
            <p:cNvSpPr/>
            <p:nvPr/>
          </p:nvSpPr>
          <p:spPr>
            <a:xfrm>
              <a:off x="153162" y="57085"/>
              <a:ext cx="7594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613" y="4741"/>
                  </a:lnTo>
                  <a:lnTo>
                    <a:pt x="17482" y="9483"/>
                  </a:lnTo>
                  <a:lnTo>
                    <a:pt x="12967" y="17912"/>
                  </a:lnTo>
                  <a:lnTo>
                    <a:pt x="10619" y="20020"/>
                  </a:lnTo>
                  <a:lnTo>
                    <a:pt x="8199" y="200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74" name="object 116"/>
          <p:cNvSpPr/>
          <p:nvPr/>
        </p:nvSpPr>
        <p:spPr>
          <a:xfrm>
            <a:off x="10510393" y="3321303"/>
            <a:ext cx="72517" cy="3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1" y="0"/>
                </a:moveTo>
                <a:lnTo>
                  <a:pt x="9268" y="0"/>
                </a:lnTo>
                <a:lnTo>
                  <a:pt x="7868" y="241"/>
                </a:lnTo>
                <a:lnTo>
                  <a:pt x="6544" y="723"/>
                </a:lnTo>
                <a:lnTo>
                  <a:pt x="5220" y="1204"/>
                </a:lnTo>
                <a:lnTo>
                  <a:pt x="4085" y="1847"/>
                </a:lnTo>
                <a:lnTo>
                  <a:pt x="3102" y="2810"/>
                </a:lnTo>
                <a:lnTo>
                  <a:pt x="2156" y="3694"/>
                </a:lnTo>
                <a:lnTo>
                  <a:pt x="1400" y="4818"/>
                </a:lnTo>
                <a:lnTo>
                  <a:pt x="832" y="6183"/>
                </a:lnTo>
                <a:lnTo>
                  <a:pt x="265" y="7468"/>
                </a:lnTo>
                <a:lnTo>
                  <a:pt x="0" y="9073"/>
                </a:lnTo>
                <a:lnTo>
                  <a:pt x="0" y="12527"/>
                </a:lnTo>
                <a:lnTo>
                  <a:pt x="6582" y="20878"/>
                </a:lnTo>
                <a:lnTo>
                  <a:pt x="7868" y="21360"/>
                </a:lnTo>
                <a:lnTo>
                  <a:pt x="9268" y="21600"/>
                </a:lnTo>
                <a:lnTo>
                  <a:pt x="12294" y="21600"/>
                </a:lnTo>
                <a:lnTo>
                  <a:pt x="13732" y="21360"/>
                </a:lnTo>
                <a:lnTo>
                  <a:pt x="15018" y="20878"/>
                </a:lnTo>
                <a:lnTo>
                  <a:pt x="16342" y="20396"/>
                </a:lnTo>
                <a:lnTo>
                  <a:pt x="17477" y="19673"/>
                </a:lnTo>
                <a:lnTo>
                  <a:pt x="18460" y="18790"/>
                </a:lnTo>
                <a:lnTo>
                  <a:pt x="19444" y="17907"/>
                </a:lnTo>
                <a:lnTo>
                  <a:pt x="20200" y="16783"/>
                </a:lnTo>
                <a:lnTo>
                  <a:pt x="20768" y="15418"/>
                </a:lnTo>
                <a:lnTo>
                  <a:pt x="21297" y="14052"/>
                </a:lnTo>
                <a:lnTo>
                  <a:pt x="21600" y="12527"/>
                </a:lnTo>
                <a:lnTo>
                  <a:pt x="21600" y="9073"/>
                </a:lnTo>
                <a:lnTo>
                  <a:pt x="18498" y="2810"/>
                </a:lnTo>
                <a:lnTo>
                  <a:pt x="17552" y="1847"/>
                </a:lnTo>
                <a:lnTo>
                  <a:pt x="16380" y="1204"/>
                </a:lnTo>
                <a:lnTo>
                  <a:pt x="15094" y="723"/>
                </a:lnTo>
                <a:lnTo>
                  <a:pt x="13769" y="241"/>
                </a:lnTo>
                <a:lnTo>
                  <a:pt x="12332" y="0"/>
                </a:lnTo>
                <a:lnTo>
                  <a:pt x="1078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5" name="object 117"/>
          <p:cNvSpPr/>
          <p:nvPr/>
        </p:nvSpPr>
        <p:spPr>
          <a:xfrm>
            <a:off x="10499979" y="3313303"/>
            <a:ext cx="93219" cy="50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0658" y="5099"/>
                </a:lnTo>
                <a:lnTo>
                  <a:pt x="21600" y="7675"/>
                </a:lnTo>
                <a:lnTo>
                  <a:pt x="21600" y="13925"/>
                </a:lnTo>
                <a:lnTo>
                  <a:pt x="13217" y="21406"/>
                </a:lnTo>
                <a:lnTo>
                  <a:pt x="10800" y="21600"/>
                </a:lnTo>
                <a:lnTo>
                  <a:pt x="8400" y="21406"/>
                </a:lnTo>
                <a:lnTo>
                  <a:pt x="0" y="13925"/>
                </a:lnTo>
                <a:lnTo>
                  <a:pt x="0" y="7675"/>
                </a:lnTo>
                <a:lnTo>
                  <a:pt x="8400" y="194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6" name="object 118"/>
          <p:cNvSpPr/>
          <p:nvPr/>
        </p:nvSpPr>
        <p:spPr>
          <a:xfrm>
            <a:off x="10346308" y="3255264"/>
            <a:ext cx="73153" cy="79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75" y="0"/>
                </a:moveTo>
                <a:lnTo>
                  <a:pt x="20100" y="0"/>
                </a:lnTo>
                <a:lnTo>
                  <a:pt x="20100" y="2250"/>
                </a:lnTo>
                <a:lnTo>
                  <a:pt x="12900" y="2250"/>
                </a:lnTo>
                <a:lnTo>
                  <a:pt x="12900" y="5988"/>
                </a:lnTo>
                <a:lnTo>
                  <a:pt x="13125" y="7407"/>
                </a:lnTo>
                <a:lnTo>
                  <a:pt x="13575" y="8723"/>
                </a:lnTo>
                <a:lnTo>
                  <a:pt x="14063" y="10073"/>
                </a:lnTo>
                <a:lnTo>
                  <a:pt x="14700" y="11319"/>
                </a:lnTo>
                <a:lnTo>
                  <a:pt x="15487" y="12462"/>
                </a:lnTo>
                <a:lnTo>
                  <a:pt x="16275" y="13673"/>
                </a:lnTo>
                <a:lnTo>
                  <a:pt x="17213" y="14746"/>
                </a:lnTo>
                <a:lnTo>
                  <a:pt x="18263" y="15715"/>
                </a:lnTo>
                <a:lnTo>
                  <a:pt x="19313" y="16719"/>
                </a:lnTo>
                <a:lnTo>
                  <a:pt x="20438" y="17550"/>
                </a:lnTo>
                <a:lnTo>
                  <a:pt x="21600" y="18277"/>
                </a:lnTo>
                <a:lnTo>
                  <a:pt x="19275" y="20042"/>
                </a:lnTo>
                <a:lnTo>
                  <a:pt x="11400" y="10004"/>
                </a:lnTo>
                <a:lnTo>
                  <a:pt x="10650" y="12184"/>
                </a:lnTo>
                <a:lnTo>
                  <a:pt x="2813" y="21600"/>
                </a:lnTo>
                <a:lnTo>
                  <a:pt x="0" y="19869"/>
                </a:lnTo>
                <a:lnTo>
                  <a:pt x="1238" y="19073"/>
                </a:lnTo>
                <a:lnTo>
                  <a:pt x="2438" y="18173"/>
                </a:lnTo>
                <a:lnTo>
                  <a:pt x="3638" y="17065"/>
                </a:lnTo>
                <a:lnTo>
                  <a:pt x="4838" y="15992"/>
                </a:lnTo>
                <a:lnTo>
                  <a:pt x="5850" y="14780"/>
                </a:lnTo>
                <a:lnTo>
                  <a:pt x="6750" y="13465"/>
                </a:lnTo>
                <a:lnTo>
                  <a:pt x="7688" y="12150"/>
                </a:lnTo>
                <a:lnTo>
                  <a:pt x="8438" y="10765"/>
                </a:lnTo>
                <a:lnTo>
                  <a:pt x="9000" y="9242"/>
                </a:lnTo>
                <a:lnTo>
                  <a:pt x="9563" y="7754"/>
                </a:lnTo>
                <a:lnTo>
                  <a:pt x="9825" y="6162"/>
                </a:lnTo>
                <a:lnTo>
                  <a:pt x="9825" y="2250"/>
                </a:lnTo>
                <a:lnTo>
                  <a:pt x="2475" y="2250"/>
                </a:lnTo>
                <a:lnTo>
                  <a:pt x="247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7" name="object 119"/>
          <p:cNvSpPr/>
          <p:nvPr/>
        </p:nvSpPr>
        <p:spPr>
          <a:xfrm>
            <a:off x="10629644" y="3237102"/>
            <a:ext cx="46102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0" y="0"/>
                </a:moveTo>
                <a:lnTo>
                  <a:pt x="7497" y="0"/>
                </a:lnTo>
                <a:lnTo>
                  <a:pt x="4879" y="992"/>
                </a:lnTo>
                <a:lnTo>
                  <a:pt x="0" y="10816"/>
                </a:lnTo>
                <a:lnTo>
                  <a:pt x="187" y="13162"/>
                </a:lnTo>
                <a:lnTo>
                  <a:pt x="7497" y="21600"/>
                </a:lnTo>
                <a:lnTo>
                  <a:pt x="14103" y="21600"/>
                </a:lnTo>
                <a:lnTo>
                  <a:pt x="21600" y="10816"/>
                </a:lnTo>
                <a:lnTo>
                  <a:pt x="21378" y="8470"/>
                </a:lnTo>
                <a:lnTo>
                  <a:pt x="14103" y="0"/>
                </a:lnTo>
                <a:lnTo>
                  <a:pt x="1077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8" name="object 120"/>
          <p:cNvSpPr/>
          <p:nvPr/>
        </p:nvSpPr>
        <p:spPr>
          <a:xfrm>
            <a:off x="10490327" y="3230878"/>
            <a:ext cx="85091" cy="68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1" y="0"/>
                </a:moveTo>
                <a:lnTo>
                  <a:pt x="15668" y="0"/>
                </a:lnTo>
                <a:lnTo>
                  <a:pt x="15668" y="2515"/>
                </a:lnTo>
                <a:lnTo>
                  <a:pt x="2321" y="2515"/>
                </a:lnTo>
                <a:lnTo>
                  <a:pt x="2321" y="9502"/>
                </a:lnTo>
                <a:lnTo>
                  <a:pt x="15345" y="9502"/>
                </a:lnTo>
                <a:lnTo>
                  <a:pt x="15345" y="11898"/>
                </a:lnTo>
                <a:lnTo>
                  <a:pt x="2321" y="11898"/>
                </a:lnTo>
                <a:lnTo>
                  <a:pt x="2321" y="19045"/>
                </a:lnTo>
                <a:lnTo>
                  <a:pt x="9639" y="18925"/>
                </a:lnTo>
                <a:lnTo>
                  <a:pt x="11799" y="18925"/>
                </a:lnTo>
                <a:lnTo>
                  <a:pt x="13895" y="18765"/>
                </a:lnTo>
                <a:lnTo>
                  <a:pt x="15926" y="18446"/>
                </a:lnTo>
                <a:lnTo>
                  <a:pt x="17925" y="18126"/>
                </a:lnTo>
                <a:lnTo>
                  <a:pt x="19827" y="17767"/>
                </a:lnTo>
                <a:lnTo>
                  <a:pt x="21600" y="17408"/>
                </a:lnTo>
                <a:lnTo>
                  <a:pt x="21600" y="19843"/>
                </a:lnTo>
                <a:lnTo>
                  <a:pt x="21019" y="20003"/>
                </a:lnTo>
                <a:lnTo>
                  <a:pt x="20343" y="20163"/>
                </a:lnTo>
                <a:lnTo>
                  <a:pt x="19504" y="20282"/>
                </a:lnTo>
                <a:lnTo>
                  <a:pt x="18666" y="20442"/>
                </a:lnTo>
                <a:lnTo>
                  <a:pt x="13895" y="21121"/>
                </a:lnTo>
                <a:lnTo>
                  <a:pt x="12928" y="21281"/>
                </a:lnTo>
                <a:lnTo>
                  <a:pt x="11993" y="21360"/>
                </a:lnTo>
                <a:lnTo>
                  <a:pt x="11155" y="21360"/>
                </a:lnTo>
                <a:lnTo>
                  <a:pt x="10155" y="21440"/>
                </a:lnTo>
                <a:lnTo>
                  <a:pt x="9059" y="21480"/>
                </a:lnTo>
                <a:lnTo>
                  <a:pt x="7866" y="21520"/>
                </a:lnTo>
                <a:lnTo>
                  <a:pt x="6673" y="21560"/>
                </a:lnTo>
                <a:lnTo>
                  <a:pt x="4545" y="21560"/>
                </a:lnTo>
                <a:lnTo>
                  <a:pt x="3514" y="21600"/>
                </a:lnTo>
                <a:lnTo>
                  <a:pt x="1934" y="21600"/>
                </a:lnTo>
                <a:lnTo>
                  <a:pt x="1225" y="21560"/>
                </a:lnTo>
                <a:lnTo>
                  <a:pt x="451" y="21560"/>
                </a:lnTo>
                <a:lnTo>
                  <a:pt x="258" y="21480"/>
                </a:lnTo>
                <a:lnTo>
                  <a:pt x="161" y="21360"/>
                </a:lnTo>
                <a:lnTo>
                  <a:pt x="64" y="21201"/>
                </a:lnTo>
                <a:lnTo>
                  <a:pt x="0" y="20961"/>
                </a:lnTo>
                <a:lnTo>
                  <a:pt x="0" y="639"/>
                </a:lnTo>
                <a:lnTo>
                  <a:pt x="64" y="399"/>
                </a:lnTo>
                <a:lnTo>
                  <a:pt x="161" y="240"/>
                </a:lnTo>
                <a:lnTo>
                  <a:pt x="258" y="80"/>
                </a:lnTo>
                <a:lnTo>
                  <a:pt x="451" y="0"/>
                </a:lnTo>
                <a:lnTo>
                  <a:pt x="74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9" name="object 121"/>
          <p:cNvSpPr/>
          <p:nvPr/>
        </p:nvSpPr>
        <p:spPr>
          <a:xfrm>
            <a:off x="10367391" y="3227258"/>
            <a:ext cx="34417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80" name="object 122"/>
          <p:cNvSpPr/>
          <p:nvPr/>
        </p:nvSpPr>
        <p:spPr>
          <a:xfrm>
            <a:off x="10620247" y="3228719"/>
            <a:ext cx="64899" cy="10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9" y="0"/>
                </a:moveTo>
                <a:lnTo>
                  <a:pt x="20839" y="6076"/>
                </a:lnTo>
                <a:lnTo>
                  <a:pt x="21600" y="10813"/>
                </a:lnTo>
                <a:lnTo>
                  <a:pt x="21410" y="13353"/>
                </a:lnTo>
                <a:lnTo>
                  <a:pt x="15095" y="20924"/>
                </a:lnTo>
                <a:lnTo>
                  <a:pt x="10779" y="21600"/>
                </a:lnTo>
                <a:lnTo>
                  <a:pt x="8536" y="21430"/>
                </a:lnTo>
                <a:lnTo>
                  <a:pt x="190" y="13353"/>
                </a:lnTo>
                <a:lnTo>
                  <a:pt x="0" y="10813"/>
                </a:lnTo>
                <a:lnTo>
                  <a:pt x="190" y="8274"/>
                </a:lnTo>
                <a:lnTo>
                  <a:pt x="6499" y="679"/>
                </a:lnTo>
                <a:lnTo>
                  <a:pt x="1077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81" name="object 123"/>
          <p:cNvSpPr/>
          <p:nvPr/>
        </p:nvSpPr>
        <p:spPr>
          <a:xfrm>
            <a:off x="10719434" y="3220847"/>
            <a:ext cx="1" cy="144527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82" name="object 124"/>
          <p:cNvSpPr/>
          <p:nvPr/>
        </p:nvSpPr>
        <p:spPr>
          <a:xfrm>
            <a:off x="10586593" y="3220847"/>
            <a:ext cx="1" cy="95124"/>
          </a:xfrm>
          <a:prstGeom prst="line">
            <a:avLst/>
          </a:prstGeom>
          <a:ln w="1866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83" name="object 125"/>
          <p:cNvSpPr/>
          <p:nvPr/>
        </p:nvSpPr>
        <p:spPr>
          <a:xfrm>
            <a:off x="10427081" y="3225419"/>
            <a:ext cx="37720" cy="13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0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6000" y="21600"/>
                </a:lnTo>
                <a:lnTo>
                  <a:pt x="16000" y="9949"/>
                </a:lnTo>
                <a:lnTo>
                  <a:pt x="5455" y="9949"/>
                </a:lnTo>
                <a:lnTo>
                  <a:pt x="5455" y="20567"/>
                </a:lnTo>
                <a:lnTo>
                  <a:pt x="0" y="20567"/>
                </a:lnTo>
                <a:lnTo>
                  <a:pt x="0" y="365"/>
                </a:lnTo>
                <a:lnTo>
                  <a:pt x="5455" y="365"/>
                </a:lnTo>
                <a:lnTo>
                  <a:pt x="5455" y="8530"/>
                </a:lnTo>
                <a:lnTo>
                  <a:pt x="16000" y="8530"/>
                </a:lnTo>
                <a:lnTo>
                  <a:pt x="160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98" name="object 126"/>
          <p:cNvGrpSpPr/>
          <p:nvPr/>
        </p:nvGrpSpPr>
        <p:grpSpPr>
          <a:xfrm>
            <a:off x="10793603" y="3225419"/>
            <a:ext cx="522987" cy="137922"/>
            <a:chOff x="0" y="0"/>
            <a:chExt cx="522986" cy="137921"/>
          </a:xfrm>
        </p:grpSpPr>
        <p:sp>
          <p:nvSpPr>
            <p:cNvPr id="2984" name="도형"/>
            <p:cNvSpPr/>
            <p:nvPr/>
          </p:nvSpPr>
          <p:spPr>
            <a:xfrm>
              <a:off x="145415" y="84708"/>
              <a:ext cx="83465" cy="5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63" y="0"/>
                  </a:moveTo>
                  <a:lnTo>
                    <a:pt x="10386" y="0"/>
                  </a:lnTo>
                  <a:lnTo>
                    <a:pt x="8611" y="309"/>
                  </a:lnTo>
                  <a:lnTo>
                    <a:pt x="799" y="6650"/>
                  </a:lnTo>
                  <a:lnTo>
                    <a:pt x="263" y="7887"/>
                  </a:lnTo>
                  <a:lnTo>
                    <a:pt x="0" y="9279"/>
                  </a:lnTo>
                  <a:lnTo>
                    <a:pt x="0" y="12321"/>
                  </a:lnTo>
                  <a:lnTo>
                    <a:pt x="263" y="13713"/>
                  </a:lnTo>
                  <a:lnTo>
                    <a:pt x="822" y="15053"/>
                  </a:lnTo>
                  <a:lnTo>
                    <a:pt x="1348" y="16342"/>
                  </a:lnTo>
                  <a:lnTo>
                    <a:pt x="10386" y="21600"/>
                  </a:lnTo>
                  <a:lnTo>
                    <a:pt x="12391" y="21600"/>
                  </a:lnTo>
                  <a:lnTo>
                    <a:pt x="21580" y="18404"/>
                  </a:lnTo>
                  <a:lnTo>
                    <a:pt x="12391" y="18404"/>
                  </a:lnTo>
                  <a:lnTo>
                    <a:pt x="10302" y="18278"/>
                  </a:lnTo>
                  <a:lnTo>
                    <a:pt x="2596" y="13146"/>
                  </a:lnTo>
                  <a:lnTo>
                    <a:pt x="2596" y="8454"/>
                  </a:lnTo>
                  <a:lnTo>
                    <a:pt x="12391" y="3248"/>
                  </a:lnTo>
                  <a:lnTo>
                    <a:pt x="21600" y="3248"/>
                  </a:lnTo>
                  <a:lnTo>
                    <a:pt x="21495" y="3145"/>
                  </a:lnTo>
                  <a:lnTo>
                    <a:pt x="20476" y="2217"/>
                  </a:lnTo>
                  <a:lnTo>
                    <a:pt x="19194" y="1443"/>
                  </a:lnTo>
                  <a:lnTo>
                    <a:pt x="16105" y="309"/>
                  </a:lnTo>
                  <a:lnTo>
                    <a:pt x="1436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5" name="도형"/>
            <p:cNvSpPr/>
            <p:nvPr/>
          </p:nvSpPr>
          <p:spPr>
            <a:xfrm>
              <a:off x="193294" y="92709"/>
              <a:ext cx="47753" cy="3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96" y="0"/>
                  </a:moveTo>
                  <a:lnTo>
                    <a:pt x="0" y="0"/>
                  </a:lnTo>
                  <a:lnTo>
                    <a:pt x="3544" y="179"/>
                  </a:lnTo>
                  <a:lnTo>
                    <a:pt x="6764" y="717"/>
                  </a:lnTo>
                  <a:lnTo>
                    <a:pt x="9661" y="1612"/>
                  </a:lnTo>
                  <a:lnTo>
                    <a:pt x="12236" y="2865"/>
                  </a:lnTo>
                  <a:lnTo>
                    <a:pt x="15453" y="4849"/>
                  </a:lnTo>
                  <a:lnTo>
                    <a:pt x="17004" y="7420"/>
                  </a:lnTo>
                  <a:lnTo>
                    <a:pt x="17004" y="14106"/>
                  </a:lnTo>
                  <a:lnTo>
                    <a:pt x="0" y="21600"/>
                  </a:lnTo>
                  <a:lnTo>
                    <a:pt x="16061" y="21600"/>
                  </a:lnTo>
                  <a:lnTo>
                    <a:pt x="19704" y="18661"/>
                  </a:lnTo>
                  <a:lnTo>
                    <a:pt x="21600" y="14988"/>
                  </a:lnTo>
                  <a:lnTo>
                    <a:pt x="21600" y="8596"/>
                  </a:lnTo>
                  <a:lnTo>
                    <a:pt x="21083" y="6612"/>
                  </a:lnTo>
                  <a:lnTo>
                    <a:pt x="20106" y="4776"/>
                  </a:lnTo>
                  <a:lnTo>
                    <a:pt x="19187" y="2939"/>
                  </a:lnTo>
                  <a:lnTo>
                    <a:pt x="17751" y="1322"/>
                  </a:lnTo>
                  <a:lnTo>
                    <a:pt x="160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6" name="직사각형"/>
            <p:cNvSpPr/>
            <p:nvPr/>
          </p:nvSpPr>
          <p:spPr>
            <a:xfrm>
              <a:off x="131064" y="59879"/>
              <a:ext cx="124080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7" name="도형"/>
            <p:cNvSpPr/>
            <p:nvPr/>
          </p:nvSpPr>
          <p:spPr>
            <a:xfrm>
              <a:off x="274320" y="45084"/>
              <a:ext cx="55627" cy="6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47" y="0"/>
                  </a:moveTo>
                  <a:lnTo>
                    <a:pt x="10800" y="0"/>
                  </a:lnTo>
                  <a:lnTo>
                    <a:pt x="9074" y="297"/>
                  </a:lnTo>
                  <a:lnTo>
                    <a:pt x="0" y="9251"/>
                  </a:lnTo>
                  <a:lnTo>
                    <a:pt x="0" y="12391"/>
                  </a:lnTo>
                  <a:lnTo>
                    <a:pt x="7397" y="20794"/>
                  </a:lnTo>
                  <a:lnTo>
                    <a:pt x="8975" y="21345"/>
                  </a:lnTo>
                  <a:lnTo>
                    <a:pt x="10750" y="21600"/>
                  </a:lnTo>
                  <a:lnTo>
                    <a:pt x="14647" y="21600"/>
                  </a:lnTo>
                  <a:lnTo>
                    <a:pt x="16372" y="21345"/>
                  </a:lnTo>
                  <a:lnTo>
                    <a:pt x="17951" y="20794"/>
                  </a:lnTo>
                  <a:lnTo>
                    <a:pt x="19529" y="20284"/>
                  </a:lnTo>
                  <a:lnTo>
                    <a:pt x="20860" y="19521"/>
                  </a:lnTo>
                  <a:lnTo>
                    <a:pt x="21600" y="18884"/>
                  </a:lnTo>
                  <a:lnTo>
                    <a:pt x="9962" y="18884"/>
                  </a:lnTo>
                  <a:lnTo>
                    <a:pt x="7792" y="18120"/>
                  </a:lnTo>
                  <a:lnTo>
                    <a:pt x="6214" y="16550"/>
                  </a:lnTo>
                  <a:lnTo>
                    <a:pt x="4635" y="14938"/>
                  </a:lnTo>
                  <a:lnTo>
                    <a:pt x="3846" y="13028"/>
                  </a:lnTo>
                  <a:lnTo>
                    <a:pt x="3846" y="8572"/>
                  </a:lnTo>
                  <a:lnTo>
                    <a:pt x="4685" y="6662"/>
                  </a:lnTo>
                  <a:lnTo>
                    <a:pt x="6263" y="5093"/>
                  </a:lnTo>
                  <a:lnTo>
                    <a:pt x="7841" y="3480"/>
                  </a:lnTo>
                  <a:lnTo>
                    <a:pt x="10011" y="2716"/>
                  </a:lnTo>
                  <a:lnTo>
                    <a:pt x="21582" y="2716"/>
                  </a:lnTo>
                  <a:lnTo>
                    <a:pt x="20860" y="2122"/>
                  </a:lnTo>
                  <a:lnTo>
                    <a:pt x="19529" y="1358"/>
                  </a:lnTo>
                  <a:lnTo>
                    <a:pt x="17951" y="806"/>
                  </a:lnTo>
                  <a:lnTo>
                    <a:pt x="16372" y="297"/>
                  </a:lnTo>
                  <a:lnTo>
                    <a:pt x="14647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8" name="도형"/>
            <p:cNvSpPr/>
            <p:nvPr/>
          </p:nvSpPr>
          <p:spPr>
            <a:xfrm>
              <a:off x="313944" y="53212"/>
              <a:ext cx="25908" cy="48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03" y="0"/>
                  </a:moveTo>
                  <a:lnTo>
                    <a:pt x="212" y="0"/>
                  </a:lnTo>
                  <a:lnTo>
                    <a:pt x="4764" y="1020"/>
                  </a:lnTo>
                  <a:lnTo>
                    <a:pt x="11648" y="5272"/>
                  </a:lnTo>
                  <a:lnTo>
                    <a:pt x="13342" y="7823"/>
                  </a:lnTo>
                  <a:lnTo>
                    <a:pt x="13342" y="13776"/>
                  </a:lnTo>
                  <a:lnTo>
                    <a:pt x="11648" y="16327"/>
                  </a:lnTo>
                  <a:lnTo>
                    <a:pt x="8153" y="18482"/>
                  </a:lnTo>
                  <a:lnTo>
                    <a:pt x="4552" y="20579"/>
                  </a:lnTo>
                  <a:lnTo>
                    <a:pt x="0" y="21600"/>
                  </a:lnTo>
                  <a:lnTo>
                    <a:pt x="13342" y="21600"/>
                  </a:lnTo>
                  <a:lnTo>
                    <a:pt x="21600" y="8731"/>
                  </a:lnTo>
                  <a:lnTo>
                    <a:pt x="20966" y="6803"/>
                  </a:lnTo>
                  <a:lnTo>
                    <a:pt x="19695" y="5046"/>
                  </a:lnTo>
                  <a:lnTo>
                    <a:pt x="18318" y="3288"/>
                  </a:lnTo>
                  <a:lnTo>
                    <a:pt x="16517" y="1758"/>
                  </a:lnTo>
                  <a:lnTo>
                    <a:pt x="14189" y="454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9" name="직사각형"/>
            <p:cNvSpPr/>
            <p:nvPr/>
          </p:nvSpPr>
          <p:spPr>
            <a:xfrm>
              <a:off x="268477" y="22605"/>
              <a:ext cx="76964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0" name="도형"/>
            <p:cNvSpPr/>
            <p:nvPr/>
          </p:nvSpPr>
          <p:spPr>
            <a:xfrm>
              <a:off x="0" y="8381"/>
              <a:ext cx="67565" cy="96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1" y="0"/>
                  </a:moveTo>
                  <a:lnTo>
                    <a:pt x="2842" y="0"/>
                  </a:lnTo>
                  <a:lnTo>
                    <a:pt x="2842" y="1840"/>
                  </a:lnTo>
                  <a:lnTo>
                    <a:pt x="18230" y="1840"/>
                  </a:lnTo>
                  <a:lnTo>
                    <a:pt x="17568" y="4802"/>
                  </a:lnTo>
                  <a:lnTo>
                    <a:pt x="10300" y="14755"/>
                  </a:lnTo>
                  <a:lnTo>
                    <a:pt x="0" y="20213"/>
                  </a:lnTo>
                  <a:lnTo>
                    <a:pt x="2802" y="21600"/>
                  </a:lnTo>
                  <a:lnTo>
                    <a:pt x="13707" y="15143"/>
                  </a:lnTo>
                  <a:lnTo>
                    <a:pt x="19834" y="7021"/>
                  </a:lnTo>
                  <a:lnTo>
                    <a:pt x="21600" y="651"/>
                  </a:lnTo>
                  <a:lnTo>
                    <a:pt x="21600" y="453"/>
                  </a:lnTo>
                  <a:lnTo>
                    <a:pt x="21519" y="283"/>
                  </a:lnTo>
                  <a:lnTo>
                    <a:pt x="21397" y="170"/>
                  </a:lnTo>
                  <a:lnTo>
                    <a:pt x="21235" y="57"/>
                  </a:lnTo>
                  <a:lnTo>
                    <a:pt x="20991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1" name="도형"/>
            <p:cNvSpPr/>
            <p:nvPr/>
          </p:nvSpPr>
          <p:spPr>
            <a:xfrm>
              <a:off x="406146" y="8254"/>
              <a:ext cx="80265" cy="91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8" y="0"/>
                  </a:moveTo>
                  <a:lnTo>
                    <a:pt x="478" y="0"/>
                  </a:lnTo>
                  <a:lnTo>
                    <a:pt x="273" y="60"/>
                  </a:lnTo>
                  <a:lnTo>
                    <a:pt x="68" y="301"/>
                  </a:lnTo>
                  <a:lnTo>
                    <a:pt x="0" y="451"/>
                  </a:lnTo>
                  <a:lnTo>
                    <a:pt x="0" y="21149"/>
                  </a:lnTo>
                  <a:lnTo>
                    <a:pt x="68" y="21330"/>
                  </a:lnTo>
                  <a:lnTo>
                    <a:pt x="171" y="21420"/>
                  </a:lnTo>
                  <a:lnTo>
                    <a:pt x="273" y="21540"/>
                  </a:lnTo>
                  <a:lnTo>
                    <a:pt x="478" y="21600"/>
                  </a:lnTo>
                  <a:lnTo>
                    <a:pt x="8749" y="21600"/>
                  </a:lnTo>
                  <a:lnTo>
                    <a:pt x="9877" y="21540"/>
                  </a:lnTo>
                  <a:lnTo>
                    <a:pt x="11108" y="21450"/>
                  </a:lnTo>
                  <a:lnTo>
                    <a:pt x="12338" y="21390"/>
                  </a:lnTo>
                  <a:lnTo>
                    <a:pt x="13603" y="21270"/>
                  </a:lnTo>
                  <a:lnTo>
                    <a:pt x="17362" y="20819"/>
                  </a:lnTo>
                  <a:lnTo>
                    <a:pt x="18524" y="20639"/>
                  </a:lnTo>
                  <a:lnTo>
                    <a:pt x="19686" y="20488"/>
                  </a:lnTo>
                  <a:lnTo>
                    <a:pt x="20711" y="20338"/>
                  </a:lnTo>
                  <a:lnTo>
                    <a:pt x="21600" y="20188"/>
                  </a:lnTo>
                  <a:lnTo>
                    <a:pt x="21600" y="19527"/>
                  </a:lnTo>
                  <a:lnTo>
                    <a:pt x="2597" y="19527"/>
                  </a:lnTo>
                  <a:lnTo>
                    <a:pt x="2597" y="1953"/>
                  </a:lnTo>
                  <a:lnTo>
                    <a:pt x="16508" y="1953"/>
                  </a:lnTo>
                  <a:lnTo>
                    <a:pt x="16508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2" name="직사각형"/>
            <p:cNvSpPr/>
            <p:nvPr/>
          </p:nvSpPr>
          <p:spPr>
            <a:xfrm>
              <a:off x="287274" y="824"/>
              <a:ext cx="39371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3" name="도형"/>
            <p:cNvSpPr/>
            <p:nvPr/>
          </p:nvSpPr>
          <p:spPr>
            <a:xfrm>
              <a:off x="148208" y="761"/>
              <a:ext cx="92966" cy="4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84" y="0"/>
                  </a:moveTo>
                  <a:lnTo>
                    <a:pt x="0" y="0"/>
                  </a:lnTo>
                  <a:lnTo>
                    <a:pt x="0" y="20639"/>
                  </a:lnTo>
                  <a:lnTo>
                    <a:pt x="30" y="21023"/>
                  </a:lnTo>
                  <a:lnTo>
                    <a:pt x="236" y="21472"/>
                  </a:lnTo>
                  <a:lnTo>
                    <a:pt x="413" y="21600"/>
                  </a:lnTo>
                  <a:lnTo>
                    <a:pt x="21600" y="21600"/>
                  </a:lnTo>
                  <a:lnTo>
                    <a:pt x="21600" y="17562"/>
                  </a:lnTo>
                  <a:lnTo>
                    <a:pt x="2184" y="17562"/>
                  </a:lnTo>
                  <a:lnTo>
                    <a:pt x="218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4" name="도형"/>
            <p:cNvSpPr/>
            <p:nvPr/>
          </p:nvSpPr>
          <p:spPr>
            <a:xfrm>
              <a:off x="491998" y="0"/>
              <a:ext cx="30989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8948"/>
                  </a:lnTo>
                  <a:lnTo>
                    <a:pt x="21600" y="8948"/>
                  </a:lnTo>
                  <a:lnTo>
                    <a:pt x="21600" y="7571"/>
                  </a:lnTo>
                  <a:lnTo>
                    <a:pt x="6993" y="7571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5" name="도형"/>
            <p:cNvSpPr/>
            <p:nvPr/>
          </p:nvSpPr>
          <p:spPr>
            <a:xfrm>
              <a:off x="361823" y="0"/>
              <a:ext cx="30989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9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93" y="21600"/>
                  </a:lnTo>
                  <a:lnTo>
                    <a:pt x="6993" y="10284"/>
                  </a:lnTo>
                  <a:lnTo>
                    <a:pt x="21600" y="10284"/>
                  </a:lnTo>
                  <a:lnTo>
                    <a:pt x="21600" y="8907"/>
                  </a:lnTo>
                  <a:lnTo>
                    <a:pt x="6993" y="8907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6" name="도형"/>
            <p:cNvSpPr/>
            <p:nvPr/>
          </p:nvSpPr>
          <p:spPr>
            <a:xfrm>
              <a:off x="94742" y="0"/>
              <a:ext cx="30861" cy="13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6934" y="21600"/>
                  </a:lnTo>
                  <a:lnTo>
                    <a:pt x="6934" y="10344"/>
                  </a:lnTo>
                  <a:lnTo>
                    <a:pt x="21600" y="10344"/>
                  </a:lnTo>
                  <a:lnTo>
                    <a:pt x="21600" y="8948"/>
                  </a:lnTo>
                  <a:lnTo>
                    <a:pt x="6934" y="8948"/>
                  </a:lnTo>
                  <a:lnTo>
                    <a:pt x="6934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7" name="도형"/>
            <p:cNvSpPr/>
            <p:nvPr/>
          </p:nvSpPr>
          <p:spPr>
            <a:xfrm>
              <a:off x="415798" y="81470"/>
              <a:ext cx="706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8624" y="2022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99" name="object 127"/>
          <p:cNvSpPr/>
          <p:nvPr/>
        </p:nvSpPr>
        <p:spPr>
          <a:xfrm>
            <a:off x="10949051" y="3318128"/>
            <a:ext cx="75439" cy="37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6" y="0"/>
                </a:moveTo>
                <a:lnTo>
                  <a:pt x="0" y="7420"/>
                </a:lnTo>
                <a:lnTo>
                  <a:pt x="0" y="14107"/>
                </a:lnTo>
                <a:lnTo>
                  <a:pt x="10836" y="21600"/>
                </a:lnTo>
                <a:lnTo>
                  <a:pt x="13079" y="21421"/>
                </a:lnTo>
                <a:lnTo>
                  <a:pt x="21600" y="14107"/>
                </a:lnTo>
                <a:lnTo>
                  <a:pt x="21600" y="7420"/>
                </a:lnTo>
                <a:lnTo>
                  <a:pt x="13079" y="179"/>
                </a:lnTo>
                <a:lnTo>
                  <a:pt x="1083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0" name="object 128"/>
          <p:cNvSpPr/>
          <p:nvPr/>
        </p:nvSpPr>
        <p:spPr>
          <a:xfrm>
            <a:off x="10939018" y="3310128"/>
            <a:ext cx="95632" cy="5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4" y="0"/>
                </a:moveTo>
                <a:lnTo>
                  <a:pt x="12536" y="0"/>
                </a:lnTo>
                <a:lnTo>
                  <a:pt x="14056" y="309"/>
                </a:lnTo>
                <a:lnTo>
                  <a:pt x="20854" y="6599"/>
                </a:lnTo>
                <a:lnTo>
                  <a:pt x="21342" y="7887"/>
                </a:lnTo>
                <a:lnTo>
                  <a:pt x="21600" y="9279"/>
                </a:lnTo>
                <a:lnTo>
                  <a:pt x="21600" y="13764"/>
                </a:lnTo>
                <a:lnTo>
                  <a:pt x="13267" y="21406"/>
                </a:lnTo>
                <a:lnTo>
                  <a:pt x="10814" y="21600"/>
                </a:lnTo>
                <a:lnTo>
                  <a:pt x="9064" y="21600"/>
                </a:lnTo>
                <a:lnTo>
                  <a:pt x="7516" y="21342"/>
                </a:lnTo>
                <a:lnTo>
                  <a:pt x="6196" y="20776"/>
                </a:lnTo>
                <a:lnTo>
                  <a:pt x="4848" y="20208"/>
                </a:lnTo>
                <a:lnTo>
                  <a:pt x="717" y="15053"/>
                </a:lnTo>
                <a:lnTo>
                  <a:pt x="229" y="13713"/>
                </a:lnTo>
                <a:lnTo>
                  <a:pt x="0" y="12321"/>
                </a:lnTo>
                <a:lnTo>
                  <a:pt x="0" y="9279"/>
                </a:lnTo>
                <a:lnTo>
                  <a:pt x="229" y="7887"/>
                </a:lnTo>
                <a:lnTo>
                  <a:pt x="717" y="6599"/>
                </a:lnTo>
                <a:lnTo>
                  <a:pt x="1176" y="5310"/>
                </a:lnTo>
                <a:lnTo>
                  <a:pt x="6196" y="876"/>
                </a:lnTo>
                <a:lnTo>
                  <a:pt x="7516" y="309"/>
                </a:lnTo>
                <a:lnTo>
                  <a:pt x="9064" y="0"/>
                </a:lnTo>
                <a:lnTo>
                  <a:pt x="1081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1" name="object 129"/>
          <p:cNvSpPr/>
          <p:nvPr/>
        </p:nvSpPr>
        <p:spPr>
          <a:xfrm>
            <a:off x="10920093" y="3291649"/>
            <a:ext cx="133224" cy="1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2" name="object 130"/>
          <p:cNvSpPr/>
          <p:nvPr/>
        </p:nvSpPr>
        <p:spPr>
          <a:xfrm>
            <a:off x="11077829" y="3278632"/>
            <a:ext cx="45721" cy="48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500" y="0"/>
                </a:lnTo>
                <a:lnTo>
                  <a:pt x="4860" y="1020"/>
                </a:lnTo>
                <a:lnTo>
                  <a:pt x="2940" y="3175"/>
                </a:lnTo>
                <a:lnTo>
                  <a:pt x="1020" y="5272"/>
                </a:lnTo>
                <a:lnTo>
                  <a:pt x="0" y="7823"/>
                </a:lnTo>
                <a:lnTo>
                  <a:pt x="0" y="13776"/>
                </a:lnTo>
                <a:lnTo>
                  <a:pt x="960" y="16327"/>
                </a:lnTo>
                <a:lnTo>
                  <a:pt x="2880" y="18481"/>
                </a:lnTo>
                <a:lnTo>
                  <a:pt x="4800" y="20579"/>
                </a:lnTo>
                <a:lnTo>
                  <a:pt x="7440" y="21600"/>
                </a:lnTo>
                <a:lnTo>
                  <a:pt x="14040" y="21600"/>
                </a:lnTo>
                <a:lnTo>
                  <a:pt x="16620" y="20579"/>
                </a:lnTo>
                <a:lnTo>
                  <a:pt x="18660" y="18481"/>
                </a:lnTo>
                <a:lnTo>
                  <a:pt x="20640" y="16327"/>
                </a:lnTo>
                <a:lnTo>
                  <a:pt x="21600" y="13776"/>
                </a:lnTo>
                <a:lnTo>
                  <a:pt x="21600" y="7823"/>
                </a:lnTo>
                <a:lnTo>
                  <a:pt x="20640" y="5272"/>
                </a:lnTo>
                <a:lnTo>
                  <a:pt x="18720" y="3175"/>
                </a:lnTo>
                <a:lnTo>
                  <a:pt x="16740" y="1020"/>
                </a:lnTo>
                <a:lnTo>
                  <a:pt x="14160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3" name="object 131"/>
          <p:cNvSpPr/>
          <p:nvPr/>
        </p:nvSpPr>
        <p:spPr>
          <a:xfrm>
            <a:off x="11067922" y="3270503"/>
            <a:ext cx="65532" cy="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433" y="0"/>
                </a:lnTo>
                <a:lnTo>
                  <a:pt x="13898" y="297"/>
                </a:lnTo>
                <a:lnTo>
                  <a:pt x="21600" y="9251"/>
                </a:lnTo>
                <a:lnTo>
                  <a:pt x="21600" y="12349"/>
                </a:lnTo>
                <a:lnTo>
                  <a:pt x="15237" y="20794"/>
                </a:lnTo>
                <a:lnTo>
                  <a:pt x="13898" y="21345"/>
                </a:lnTo>
                <a:lnTo>
                  <a:pt x="12433" y="21600"/>
                </a:lnTo>
                <a:lnTo>
                  <a:pt x="9125" y="21600"/>
                </a:lnTo>
                <a:lnTo>
                  <a:pt x="7618" y="21345"/>
                </a:lnTo>
                <a:lnTo>
                  <a:pt x="6279" y="20794"/>
                </a:lnTo>
                <a:lnTo>
                  <a:pt x="4939" y="20284"/>
                </a:lnTo>
                <a:lnTo>
                  <a:pt x="3851" y="19563"/>
                </a:lnTo>
                <a:lnTo>
                  <a:pt x="2930" y="18587"/>
                </a:lnTo>
                <a:lnTo>
                  <a:pt x="2009" y="17611"/>
                </a:lnTo>
                <a:lnTo>
                  <a:pt x="1256" y="16465"/>
                </a:lnTo>
                <a:lnTo>
                  <a:pt x="251" y="13834"/>
                </a:lnTo>
                <a:lnTo>
                  <a:pt x="0" y="12391"/>
                </a:lnTo>
                <a:lnTo>
                  <a:pt x="0" y="9251"/>
                </a:lnTo>
                <a:lnTo>
                  <a:pt x="251" y="7808"/>
                </a:lnTo>
                <a:lnTo>
                  <a:pt x="1256" y="5177"/>
                </a:lnTo>
                <a:lnTo>
                  <a:pt x="9167" y="0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4" name="object 132"/>
          <p:cNvSpPr/>
          <p:nvPr/>
        </p:nvSpPr>
        <p:spPr>
          <a:xfrm>
            <a:off x="11057508" y="3254375"/>
            <a:ext cx="86108" cy="0"/>
          </a:xfrm>
          <a:prstGeom prst="line">
            <a:avLst/>
          </a:prstGeom>
          <a:ln w="1714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5" name="object 133"/>
          <p:cNvSpPr/>
          <p:nvPr/>
        </p:nvSpPr>
        <p:spPr>
          <a:xfrm>
            <a:off x="10793603" y="3233801"/>
            <a:ext cx="67565" cy="96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42" y="0"/>
                </a:moveTo>
                <a:lnTo>
                  <a:pt x="20991" y="0"/>
                </a:lnTo>
                <a:lnTo>
                  <a:pt x="21235" y="56"/>
                </a:lnTo>
                <a:lnTo>
                  <a:pt x="21397" y="170"/>
                </a:lnTo>
                <a:lnTo>
                  <a:pt x="21519" y="283"/>
                </a:lnTo>
                <a:lnTo>
                  <a:pt x="21600" y="453"/>
                </a:lnTo>
                <a:lnTo>
                  <a:pt x="21600" y="651"/>
                </a:lnTo>
                <a:lnTo>
                  <a:pt x="18266" y="9919"/>
                </a:lnTo>
                <a:lnTo>
                  <a:pt x="10617" y="17474"/>
                </a:lnTo>
                <a:lnTo>
                  <a:pt x="2802" y="21600"/>
                </a:lnTo>
                <a:lnTo>
                  <a:pt x="0" y="20213"/>
                </a:lnTo>
                <a:lnTo>
                  <a:pt x="3905" y="18588"/>
                </a:lnTo>
                <a:lnTo>
                  <a:pt x="7339" y="16770"/>
                </a:lnTo>
                <a:lnTo>
                  <a:pt x="16438" y="7573"/>
                </a:lnTo>
                <a:lnTo>
                  <a:pt x="18230" y="1840"/>
                </a:lnTo>
                <a:lnTo>
                  <a:pt x="2842" y="1840"/>
                </a:lnTo>
                <a:lnTo>
                  <a:pt x="284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6" name="object 134"/>
          <p:cNvSpPr/>
          <p:nvPr/>
        </p:nvSpPr>
        <p:spPr>
          <a:xfrm>
            <a:off x="11199748" y="3233672"/>
            <a:ext cx="80265" cy="9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" y="0"/>
                </a:moveTo>
                <a:lnTo>
                  <a:pt x="16508" y="0"/>
                </a:lnTo>
                <a:lnTo>
                  <a:pt x="16508" y="1952"/>
                </a:lnTo>
                <a:lnTo>
                  <a:pt x="2597" y="1952"/>
                </a:lnTo>
                <a:lnTo>
                  <a:pt x="2597" y="19527"/>
                </a:lnTo>
                <a:lnTo>
                  <a:pt x="7246" y="19497"/>
                </a:lnTo>
                <a:lnTo>
                  <a:pt x="8715" y="19497"/>
                </a:lnTo>
                <a:lnTo>
                  <a:pt x="10185" y="19437"/>
                </a:lnTo>
                <a:lnTo>
                  <a:pt x="21087" y="18235"/>
                </a:lnTo>
                <a:lnTo>
                  <a:pt x="21600" y="18115"/>
                </a:lnTo>
                <a:lnTo>
                  <a:pt x="21600" y="20188"/>
                </a:lnTo>
                <a:lnTo>
                  <a:pt x="20711" y="20338"/>
                </a:lnTo>
                <a:lnTo>
                  <a:pt x="19686" y="20488"/>
                </a:lnTo>
                <a:lnTo>
                  <a:pt x="18524" y="20639"/>
                </a:lnTo>
                <a:lnTo>
                  <a:pt x="17362" y="20819"/>
                </a:lnTo>
                <a:lnTo>
                  <a:pt x="11108" y="21450"/>
                </a:lnTo>
                <a:lnTo>
                  <a:pt x="9877" y="21540"/>
                </a:lnTo>
                <a:lnTo>
                  <a:pt x="8749" y="21600"/>
                </a:lnTo>
                <a:lnTo>
                  <a:pt x="478" y="21600"/>
                </a:lnTo>
                <a:lnTo>
                  <a:pt x="273" y="21540"/>
                </a:lnTo>
                <a:lnTo>
                  <a:pt x="171" y="21420"/>
                </a:lnTo>
                <a:lnTo>
                  <a:pt x="68" y="21330"/>
                </a:lnTo>
                <a:lnTo>
                  <a:pt x="0" y="21150"/>
                </a:lnTo>
                <a:lnTo>
                  <a:pt x="0" y="450"/>
                </a:lnTo>
                <a:lnTo>
                  <a:pt x="68" y="300"/>
                </a:lnTo>
                <a:lnTo>
                  <a:pt x="171" y="180"/>
                </a:lnTo>
                <a:lnTo>
                  <a:pt x="273" y="60"/>
                </a:lnTo>
                <a:lnTo>
                  <a:pt x="478" y="0"/>
                </a:lnTo>
                <a:lnTo>
                  <a:pt x="7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7" name="object 135"/>
          <p:cNvSpPr/>
          <p:nvPr/>
        </p:nvSpPr>
        <p:spPr>
          <a:xfrm>
            <a:off x="11080877" y="3226244"/>
            <a:ext cx="39371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8" name="object 136"/>
          <p:cNvSpPr/>
          <p:nvPr/>
        </p:nvSpPr>
        <p:spPr>
          <a:xfrm>
            <a:off x="10941811" y="3226180"/>
            <a:ext cx="92965" cy="4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84" y="0"/>
                </a:lnTo>
                <a:lnTo>
                  <a:pt x="2184" y="17562"/>
                </a:lnTo>
                <a:lnTo>
                  <a:pt x="21600" y="17562"/>
                </a:lnTo>
                <a:lnTo>
                  <a:pt x="21600" y="21600"/>
                </a:lnTo>
                <a:lnTo>
                  <a:pt x="413" y="21600"/>
                </a:lnTo>
                <a:lnTo>
                  <a:pt x="236" y="21472"/>
                </a:lnTo>
                <a:lnTo>
                  <a:pt x="30" y="21023"/>
                </a:lnTo>
                <a:lnTo>
                  <a:pt x="0" y="20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9" name="object 137"/>
          <p:cNvSpPr/>
          <p:nvPr/>
        </p:nvSpPr>
        <p:spPr>
          <a:xfrm>
            <a:off x="11285601" y="3225419"/>
            <a:ext cx="30989" cy="13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7571"/>
                </a:lnTo>
                <a:lnTo>
                  <a:pt x="21600" y="7571"/>
                </a:lnTo>
                <a:lnTo>
                  <a:pt x="21600" y="8948"/>
                </a:lnTo>
                <a:lnTo>
                  <a:pt x="6993" y="8948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0" name="object 138"/>
          <p:cNvSpPr/>
          <p:nvPr/>
        </p:nvSpPr>
        <p:spPr>
          <a:xfrm>
            <a:off x="11155426" y="3225419"/>
            <a:ext cx="30989" cy="13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93" y="0"/>
                </a:lnTo>
                <a:lnTo>
                  <a:pt x="6993" y="8907"/>
                </a:lnTo>
                <a:lnTo>
                  <a:pt x="21600" y="8907"/>
                </a:lnTo>
                <a:lnTo>
                  <a:pt x="21600" y="10284"/>
                </a:lnTo>
                <a:lnTo>
                  <a:pt x="6993" y="10284"/>
                </a:lnTo>
                <a:lnTo>
                  <a:pt x="69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1" name="object 139"/>
          <p:cNvSpPr/>
          <p:nvPr/>
        </p:nvSpPr>
        <p:spPr>
          <a:xfrm>
            <a:off x="10888343" y="3225419"/>
            <a:ext cx="30861" cy="13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33" y="0"/>
                </a:lnTo>
                <a:lnTo>
                  <a:pt x="6933" y="8948"/>
                </a:lnTo>
                <a:lnTo>
                  <a:pt x="21600" y="8948"/>
                </a:lnTo>
                <a:lnTo>
                  <a:pt x="21600" y="10344"/>
                </a:lnTo>
                <a:lnTo>
                  <a:pt x="6933" y="10344"/>
                </a:lnTo>
                <a:lnTo>
                  <a:pt x="693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2" name="object 140"/>
          <p:cNvSpPr/>
          <p:nvPr/>
        </p:nvSpPr>
        <p:spPr>
          <a:xfrm>
            <a:off x="11333098" y="3333750"/>
            <a:ext cx="13108" cy="13715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3" name="object 141"/>
          <p:cNvSpPr/>
          <p:nvPr/>
        </p:nvSpPr>
        <p:spPr>
          <a:xfrm>
            <a:off x="11333098" y="3333750"/>
            <a:ext cx="13108" cy="13715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4" name="object 142"/>
          <p:cNvSpPr/>
          <p:nvPr/>
        </p:nvSpPr>
        <p:spPr>
          <a:xfrm>
            <a:off x="8398891" y="3556812"/>
            <a:ext cx="68733" cy="1270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5" name="object 143"/>
          <p:cNvSpPr/>
          <p:nvPr/>
        </p:nvSpPr>
        <p:spPr>
          <a:xfrm>
            <a:off x="8398891" y="3556812"/>
            <a:ext cx="68733" cy="12701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6" name="object 144"/>
          <p:cNvSpPr/>
          <p:nvPr/>
        </p:nvSpPr>
        <p:spPr>
          <a:xfrm>
            <a:off x="8560181" y="3495166"/>
            <a:ext cx="256033" cy="14706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7" name="object 145"/>
          <p:cNvSpPr/>
          <p:nvPr/>
        </p:nvSpPr>
        <p:spPr>
          <a:xfrm>
            <a:off x="8880981" y="3494278"/>
            <a:ext cx="1815339" cy="14782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8" name="object 146"/>
          <p:cNvSpPr/>
          <p:nvPr/>
        </p:nvSpPr>
        <p:spPr>
          <a:xfrm>
            <a:off x="10708258" y="3608070"/>
            <a:ext cx="13107" cy="13716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9" name="object 147"/>
          <p:cNvSpPr/>
          <p:nvPr/>
        </p:nvSpPr>
        <p:spPr>
          <a:xfrm>
            <a:off x="10708258" y="3608070"/>
            <a:ext cx="13107" cy="13716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0" name="object 149"/>
          <p:cNvSpPr/>
          <p:nvPr/>
        </p:nvSpPr>
        <p:spPr>
          <a:xfrm>
            <a:off x="9079610" y="2179066"/>
            <a:ext cx="1174751" cy="144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1" name="object 150"/>
          <p:cNvSpPr/>
          <p:nvPr/>
        </p:nvSpPr>
        <p:spPr>
          <a:xfrm>
            <a:off x="2296541" y="6041185"/>
            <a:ext cx="292736" cy="155144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2" name="object 151"/>
          <p:cNvSpPr/>
          <p:nvPr/>
        </p:nvSpPr>
        <p:spPr>
          <a:xfrm>
            <a:off x="2875978" y="6154420"/>
            <a:ext cx="12701" cy="3429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3" name="object 152"/>
          <p:cNvSpPr/>
          <p:nvPr/>
        </p:nvSpPr>
        <p:spPr>
          <a:xfrm>
            <a:off x="2795651" y="6151245"/>
            <a:ext cx="91568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4" name="object 153"/>
          <p:cNvSpPr/>
          <p:nvPr/>
        </p:nvSpPr>
        <p:spPr>
          <a:xfrm>
            <a:off x="2795651" y="6147434"/>
            <a:ext cx="90832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5" name="object 154"/>
          <p:cNvSpPr/>
          <p:nvPr/>
        </p:nvSpPr>
        <p:spPr>
          <a:xfrm>
            <a:off x="2743390" y="6151879"/>
            <a:ext cx="12701" cy="36832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6" name="object 155"/>
          <p:cNvSpPr/>
          <p:nvPr/>
        </p:nvSpPr>
        <p:spPr>
          <a:xfrm>
            <a:off x="2663063" y="6148704"/>
            <a:ext cx="91568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7" name="object 156"/>
          <p:cNvSpPr/>
          <p:nvPr/>
        </p:nvSpPr>
        <p:spPr>
          <a:xfrm>
            <a:off x="2663063" y="6144895"/>
            <a:ext cx="91324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8" name="object 157"/>
          <p:cNvSpPr/>
          <p:nvPr/>
        </p:nvSpPr>
        <p:spPr>
          <a:xfrm>
            <a:off x="2663063" y="6143625"/>
            <a:ext cx="89740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9" name="object 158"/>
          <p:cNvSpPr/>
          <p:nvPr/>
        </p:nvSpPr>
        <p:spPr>
          <a:xfrm>
            <a:off x="2647569" y="6124168"/>
            <a:ext cx="124080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0" name="object 159"/>
          <p:cNvSpPr/>
          <p:nvPr/>
        </p:nvSpPr>
        <p:spPr>
          <a:xfrm>
            <a:off x="2703321" y="6100469"/>
            <a:ext cx="12701" cy="1966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31" name="object 160"/>
          <p:cNvSpPr/>
          <p:nvPr/>
        </p:nvSpPr>
        <p:spPr>
          <a:xfrm>
            <a:off x="2666256" y="6100445"/>
            <a:ext cx="86706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2" name="object 161"/>
          <p:cNvSpPr/>
          <p:nvPr/>
        </p:nvSpPr>
        <p:spPr>
          <a:xfrm>
            <a:off x="2664774" y="6099175"/>
            <a:ext cx="89733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3" name="object 162"/>
          <p:cNvSpPr/>
          <p:nvPr/>
        </p:nvSpPr>
        <p:spPr>
          <a:xfrm>
            <a:off x="2664714" y="6095365"/>
            <a:ext cx="89918" cy="1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4" name="object 163"/>
          <p:cNvSpPr/>
          <p:nvPr/>
        </p:nvSpPr>
        <p:spPr>
          <a:xfrm>
            <a:off x="2662935" y="6064249"/>
            <a:ext cx="12701" cy="2794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35" name="object 164"/>
          <p:cNvSpPr/>
          <p:nvPr/>
        </p:nvSpPr>
        <p:spPr>
          <a:xfrm>
            <a:off x="2664714" y="6061075"/>
            <a:ext cx="89918" cy="0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6" name="object 165"/>
          <p:cNvSpPr/>
          <p:nvPr/>
        </p:nvSpPr>
        <p:spPr>
          <a:xfrm>
            <a:off x="2665006" y="6057265"/>
            <a:ext cx="89202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7" name="object 166"/>
          <p:cNvSpPr/>
          <p:nvPr/>
        </p:nvSpPr>
        <p:spPr>
          <a:xfrm>
            <a:off x="2743516" y="6064351"/>
            <a:ext cx="12701" cy="28195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38" name="object 167"/>
          <p:cNvSpPr/>
          <p:nvPr/>
        </p:nvSpPr>
        <p:spPr>
          <a:xfrm>
            <a:off x="2780157" y="6129959"/>
            <a:ext cx="124080" cy="1"/>
          </a:xfrm>
          <a:prstGeom prst="line">
            <a:avLst/>
          </a:prstGeom>
          <a:ln w="8127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9" name="object 168"/>
          <p:cNvSpPr/>
          <p:nvPr/>
        </p:nvSpPr>
        <p:spPr>
          <a:xfrm>
            <a:off x="2835592" y="6110528"/>
            <a:ext cx="12701" cy="15393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0" name="object 169"/>
          <p:cNvSpPr/>
          <p:nvPr/>
        </p:nvSpPr>
        <p:spPr>
          <a:xfrm>
            <a:off x="2797665" y="6109334"/>
            <a:ext cx="91712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1" name="object 170"/>
          <p:cNvSpPr/>
          <p:nvPr/>
        </p:nvSpPr>
        <p:spPr>
          <a:xfrm>
            <a:off x="2797429" y="6105525"/>
            <a:ext cx="91948" cy="0"/>
          </a:xfrm>
          <a:prstGeom prst="line">
            <a:avLst/>
          </a:prstGeom>
          <a:ln w="6350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2" name="object 171"/>
          <p:cNvSpPr/>
          <p:nvPr/>
        </p:nvSpPr>
        <p:spPr>
          <a:xfrm>
            <a:off x="2795777" y="6085840"/>
            <a:ext cx="12701" cy="16511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3" name="object 172"/>
          <p:cNvSpPr/>
          <p:nvPr/>
        </p:nvSpPr>
        <p:spPr>
          <a:xfrm>
            <a:off x="2797429" y="6085204"/>
            <a:ext cx="88301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4" name="object 173"/>
          <p:cNvSpPr/>
          <p:nvPr/>
        </p:nvSpPr>
        <p:spPr>
          <a:xfrm>
            <a:off x="2797429" y="6082665"/>
            <a:ext cx="88519" cy="1"/>
          </a:xfrm>
          <a:prstGeom prst="line">
            <a:avLst/>
          </a:prstGeom>
          <a:ln w="380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5" name="object 174"/>
          <p:cNvSpPr/>
          <p:nvPr/>
        </p:nvSpPr>
        <p:spPr>
          <a:xfrm>
            <a:off x="2797625" y="6080125"/>
            <a:ext cx="88322" cy="0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6" name="object 175"/>
          <p:cNvSpPr/>
          <p:nvPr/>
        </p:nvSpPr>
        <p:spPr>
          <a:xfrm>
            <a:off x="2799121" y="6078854"/>
            <a:ext cx="86827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7" name="object 176"/>
          <p:cNvSpPr/>
          <p:nvPr/>
        </p:nvSpPr>
        <p:spPr>
          <a:xfrm>
            <a:off x="2874708" y="6062979"/>
            <a:ext cx="12701" cy="15242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8" name="object 177"/>
          <p:cNvSpPr/>
          <p:nvPr/>
        </p:nvSpPr>
        <p:spPr>
          <a:xfrm>
            <a:off x="2797429" y="6060440"/>
            <a:ext cx="88519" cy="1"/>
          </a:xfrm>
          <a:prstGeom prst="line">
            <a:avLst/>
          </a:prstGeom>
          <a:ln w="5079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9" name="object 178"/>
          <p:cNvSpPr/>
          <p:nvPr/>
        </p:nvSpPr>
        <p:spPr>
          <a:xfrm>
            <a:off x="2797429" y="6057265"/>
            <a:ext cx="88492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0" name="object 179"/>
          <p:cNvSpPr/>
          <p:nvPr/>
        </p:nvSpPr>
        <p:spPr>
          <a:xfrm>
            <a:off x="2797429" y="6055995"/>
            <a:ext cx="87758" cy="1"/>
          </a:xfrm>
          <a:prstGeom prst="line">
            <a:avLst/>
          </a:prstGeom>
          <a:ln w="317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1" name="object 180"/>
          <p:cNvSpPr/>
          <p:nvPr/>
        </p:nvSpPr>
        <p:spPr>
          <a:xfrm>
            <a:off x="2795651" y="6146646"/>
            <a:ext cx="91568" cy="41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1" y="0"/>
                </a:lnTo>
                <a:lnTo>
                  <a:pt x="21330" y="131"/>
                </a:lnTo>
                <a:lnTo>
                  <a:pt x="21420" y="394"/>
                </a:lnTo>
                <a:lnTo>
                  <a:pt x="21540" y="657"/>
                </a:lnTo>
                <a:lnTo>
                  <a:pt x="21600" y="1025"/>
                </a:lnTo>
                <a:lnTo>
                  <a:pt x="21600" y="21600"/>
                </a:lnTo>
                <a:lnTo>
                  <a:pt x="19293" y="21600"/>
                </a:lnTo>
                <a:lnTo>
                  <a:pt x="19293" y="4099"/>
                </a:lnTo>
                <a:lnTo>
                  <a:pt x="0" y="40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2" name="object 181"/>
          <p:cNvSpPr/>
          <p:nvPr/>
        </p:nvSpPr>
        <p:spPr>
          <a:xfrm>
            <a:off x="2663063" y="6143599"/>
            <a:ext cx="91568" cy="4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51" y="0"/>
                </a:lnTo>
                <a:lnTo>
                  <a:pt x="21330" y="122"/>
                </a:lnTo>
                <a:lnTo>
                  <a:pt x="21420" y="367"/>
                </a:lnTo>
                <a:lnTo>
                  <a:pt x="21540" y="612"/>
                </a:lnTo>
                <a:lnTo>
                  <a:pt x="21600" y="955"/>
                </a:lnTo>
                <a:lnTo>
                  <a:pt x="21600" y="21600"/>
                </a:lnTo>
                <a:lnTo>
                  <a:pt x="19293" y="21600"/>
                </a:lnTo>
                <a:lnTo>
                  <a:pt x="19293" y="3894"/>
                </a:lnTo>
                <a:lnTo>
                  <a:pt x="0" y="389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3" name="object 182"/>
          <p:cNvSpPr/>
          <p:nvPr/>
        </p:nvSpPr>
        <p:spPr>
          <a:xfrm>
            <a:off x="2673856" y="6064351"/>
            <a:ext cx="71248" cy="28195"/>
          </a:xfrm>
          <a:prstGeom prst="rect">
            <a:avLst/>
          </a:pr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4" name="object 183"/>
          <p:cNvSpPr/>
          <p:nvPr/>
        </p:nvSpPr>
        <p:spPr>
          <a:xfrm>
            <a:off x="2647569" y="6056426"/>
            <a:ext cx="124080" cy="71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93" y="0"/>
                </a:moveTo>
                <a:lnTo>
                  <a:pt x="18328" y="0"/>
                </a:lnTo>
                <a:lnTo>
                  <a:pt x="18460" y="61"/>
                </a:lnTo>
                <a:lnTo>
                  <a:pt x="18593" y="305"/>
                </a:lnTo>
                <a:lnTo>
                  <a:pt x="18637" y="535"/>
                </a:lnTo>
                <a:lnTo>
                  <a:pt x="18637" y="12749"/>
                </a:lnTo>
                <a:lnTo>
                  <a:pt x="18593" y="12986"/>
                </a:lnTo>
                <a:lnTo>
                  <a:pt x="18527" y="13093"/>
                </a:lnTo>
                <a:lnTo>
                  <a:pt x="18460" y="13200"/>
                </a:lnTo>
                <a:lnTo>
                  <a:pt x="18328" y="13253"/>
                </a:lnTo>
                <a:lnTo>
                  <a:pt x="11629" y="13253"/>
                </a:lnTo>
                <a:lnTo>
                  <a:pt x="11629" y="19169"/>
                </a:lnTo>
                <a:lnTo>
                  <a:pt x="21600" y="19169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169"/>
                </a:lnTo>
                <a:lnTo>
                  <a:pt x="9993" y="19169"/>
                </a:lnTo>
                <a:lnTo>
                  <a:pt x="9993" y="13253"/>
                </a:lnTo>
                <a:lnTo>
                  <a:pt x="3272" y="13253"/>
                </a:lnTo>
                <a:lnTo>
                  <a:pt x="3139" y="13200"/>
                </a:lnTo>
                <a:lnTo>
                  <a:pt x="3073" y="13093"/>
                </a:lnTo>
                <a:lnTo>
                  <a:pt x="3007" y="12986"/>
                </a:lnTo>
                <a:lnTo>
                  <a:pt x="2984" y="12749"/>
                </a:lnTo>
                <a:lnTo>
                  <a:pt x="2984" y="535"/>
                </a:lnTo>
                <a:lnTo>
                  <a:pt x="3007" y="305"/>
                </a:lnTo>
                <a:lnTo>
                  <a:pt x="3073" y="183"/>
                </a:lnTo>
                <a:lnTo>
                  <a:pt x="3139" y="61"/>
                </a:lnTo>
                <a:lnTo>
                  <a:pt x="3272" y="0"/>
                </a:lnTo>
                <a:lnTo>
                  <a:pt x="349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5" name="object 184"/>
          <p:cNvSpPr/>
          <p:nvPr/>
        </p:nvSpPr>
        <p:spPr>
          <a:xfrm>
            <a:off x="2780157" y="6055359"/>
            <a:ext cx="124080" cy="7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07" y="0"/>
                </a:moveTo>
                <a:lnTo>
                  <a:pt x="18085" y="0"/>
                </a:lnTo>
                <a:lnTo>
                  <a:pt x="18217" y="69"/>
                </a:lnTo>
                <a:lnTo>
                  <a:pt x="18306" y="209"/>
                </a:lnTo>
                <a:lnTo>
                  <a:pt x="18372" y="349"/>
                </a:lnTo>
                <a:lnTo>
                  <a:pt x="18416" y="544"/>
                </a:lnTo>
                <a:lnTo>
                  <a:pt x="18416" y="8023"/>
                </a:lnTo>
                <a:lnTo>
                  <a:pt x="18372" y="8225"/>
                </a:lnTo>
                <a:lnTo>
                  <a:pt x="18306" y="8351"/>
                </a:lnTo>
                <a:lnTo>
                  <a:pt x="18217" y="8477"/>
                </a:lnTo>
                <a:lnTo>
                  <a:pt x="18085" y="8539"/>
                </a:lnTo>
                <a:lnTo>
                  <a:pt x="4643" y="8539"/>
                </a:lnTo>
                <a:lnTo>
                  <a:pt x="4643" y="13019"/>
                </a:lnTo>
                <a:lnTo>
                  <a:pt x="19013" y="13019"/>
                </a:lnTo>
                <a:lnTo>
                  <a:pt x="19013" y="15153"/>
                </a:lnTo>
                <a:lnTo>
                  <a:pt x="11629" y="15153"/>
                </a:lnTo>
                <a:lnTo>
                  <a:pt x="11629" y="19381"/>
                </a:lnTo>
                <a:lnTo>
                  <a:pt x="21600" y="19381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381"/>
                </a:lnTo>
                <a:lnTo>
                  <a:pt x="9882" y="19381"/>
                </a:lnTo>
                <a:lnTo>
                  <a:pt x="9882" y="15153"/>
                </a:lnTo>
                <a:lnTo>
                  <a:pt x="3338" y="15153"/>
                </a:lnTo>
                <a:lnTo>
                  <a:pt x="3206" y="15091"/>
                </a:lnTo>
                <a:lnTo>
                  <a:pt x="3117" y="14965"/>
                </a:lnTo>
                <a:lnTo>
                  <a:pt x="3051" y="14839"/>
                </a:lnTo>
                <a:lnTo>
                  <a:pt x="3007" y="14637"/>
                </a:lnTo>
                <a:lnTo>
                  <a:pt x="3007" y="6949"/>
                </a:lnTo>
                <a:lnTo>
                  <a:pt x="3051" y="6760"/>
                </a:lnTo>
                <a:lnTo>
                  <a:pt x="3183" y="6509"/>
                </a:lnTo>
                <a:lnTo>
                  <a:pt x="3316" y="6446"/>
                </a:lnTo>
                <a:lnTo>
                  <a:pt x="16714" y="6446"/>
                </a:lnTo>
                <a:lnTo>
                  <a:pt x="16714" y="2135"/>
                </a:lnTo>
                <a:lnTo>
                  <a:pt x="3007" y="2135"/>
                </a:lnTo>
                <a:lnTo>
                  <a:pt x="300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064" name="object 185"/>
          <p:cNvGrpSpPr/>
          <p:nvPr/>
        </p:nvGrpSpPr>
        <p:grpSpPr>
          <a:xfrm>
            <a:off x="2972689" y="6052158"/>
            <a:ext cx="376938" cy="135333"/>
            <a:chOff x="0" y="0"/>
            <a:chExt cx="376936" cy="135332"/>
          </a:xfrm>
        </p:grpSpPr>
        <p:sp>
          <p:nvSpPr>
            <p:cNvPr id="3056" name="직사각형"/>
            <p:cNvSpPr/>
            <p:nvPr/>
          </p:nvSpPr>
          <p:spPr>
            <a:xfrm>
              <a:off x="252222" y="104902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7" name="직사각형"/>
            <p:cNvSpPr/>
            <p:nvPr/>
          </p:nvSpPr>
          <p:spPr>
            <a:xfrm>
              <a:off x="119634" y="104902"/>
              <a:ext cx="124715" cy="12701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8" name="도형"/>
            <p:cNvSpPr/>
            <p:nvPr/>
          </p:nvSpPr>
          <p:spPr>
            <a:xfrm>
              <a:off x="0" y="7162"/>
              <a:ext cx="83567" cy="9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lnTo>
                    <a:pt x="0" y="0"/>
                  </a:lnTo>
                  <a:lnTo>
                    <a:pt x="0" y="1878"/>
                  </a:lnTo>
                  <a:lnTo>
                    <a:pt x="13131" y="1878"/>
                  </a:lnTo>
                  <a:lnTo>
                    <a:pt x="13131" y="9739"/>
                  </a:lnTo>
                  <a:lnTo>
                    <a:pt x="460" y="9739"/>
                  </a:lnTo>
                  <a:lnTo>
                    <a:pt x="263" y="9797"/>
                  </a:lnTo>
                  <a:lnTo>
                    <a:pt x="66" y="10029"/>
                  </a:lnTo>
                  <a:lnTo>
                    <a:pt x="0" y="10191"/>
                  </a:lnTo>
                  <a:lnTo>
                    <a:pt x="22" y="21229"/>
                  </a:lnTo>
                  <a:lnTo>
                    <a:pt x="66" y="21339"/>
                  </a:lnTo>
                  <a:lnTo>
                    <a:pt x="263" y="21548"/>
                  </a:lnTo>
                  <a:lnTo>
                    <a:pt x="460" y="21600"/>
                  </a:lnTo>
                  <a:lnTo>
                    <a:pt x="4628" y="21600"/>
                  </a:lnTo>
                  <a:lnTo>
                    <a:pt x="7714" y="21571"/>
                  </a:lnTo>
                  <a:lnTo>
                    <a:pt x="8765" y="21542"/>
                  </a:lnTo>
                  <a:lnTo>
                    <a:pt x="9848" y="21495"/>
                  </a:lnTo>
                  <a:lnTo>
                    <a:pt x="10964" y="21472"/>
                  </a:lnTo>
                  <a:lnTo>
                    <a:pt x="21075" y="20441"/>
                  </a:lnTo>
                  <a:lnTo>
                    <a:pt x="21600" y="20348"/>
                  </a:lnTo>
                  <a:lnTo>
                    <a:pt x="21600" y="19617"/>
                  </a:lnTo>
                  <a:lnTo>
                    <a:pt x="2495" y="19617"/>
                  </a:lnTo>
                  <a:lnTo>
                    <a:pt x="2495" y="11582"/>
                  </a:lnTo>
                  <a:lnTo>
                    <a:pt x="15035" y="11582"/>
                  </a:lnTo>
                  <a:lnTo>
                    <a:pt x="15232" y="11530"/>
                  </a:lnTo>
                  <a:lnTo>
                    <a:pt x="15330" y="11426"/>
                  </a:lnTo>
                  <a:lnTo>
                    <a:pt x="15461" y="11322"/>
                  </a:lnTo>
                  <a:lnTo>
                    <a:pt x="15527" y="11154"/>
                  </a:lnTo>
                  <a:lnTo>
                    <a:pt x="15527" y="452"/>
                  </a:lnTo>
                  <a:lnTo>
                    <a:pt x="15461" y="290"/>
                  </a:lnTo>
                  <a:lnTo>
                    <a:pt x="15330" y="174"/>
                  </a:lnTo>
                  <a:lnTo>
                    <a:pt x="15232" y="58"/>
                  </a:lnTo>
                  <a:lnTo>
                    <a:pt x="15035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9" name="도형"/>
            <p:cNvSpPr/>
            <p:nvPr/>
          </p:nvSpPr>
          <p:spPr>
            <a:xfrm>
              <a:off x="269748" y="6857"/>
              <a:ext cx="90805" cy="7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9" y="0"/>
                  </a:moveTo>
                  <a:lnTo>
                    <a:pt x="393" y="0"/>
                  </a:lnTo>
                  <a:lnTo>
                    <a:pt x="211" y="73"/>
                  </a:lnTo>
                  <a:lnTo>
                    <a:pt x="121" y="221"/>
                  </a:lnTo>
                  <a:lnTo>
                    <a:pt x="0" y="368"/>
                  </a:lnTo>
                  <a:lnTo>
                    <a:pt x="0" y="21269"/>
                  </a:lnTo>
                  <a:lnTo>
                    <a:pt x="121" y="21402"/>
                  </a:lnTo>
                  <a:lnTo>
                    <a:pt x="211" y="21534"/>
                  </a:lnTo>
                  <a:lnTo>
                    <a:pt x="393" y="21600"/>
                  </a:lnTo>
                  <a:lnTo>
                    <a:pt x="21600" y="21600"/>
                  </a:lnTo>
                  <a:lnTo>
                    <a:pt x="21600" y="19263"/>
                  </a:lnTo>
                  <a:lnTo>
                    <a:pt x="2236" y="19263"/>
                  </a:lnTo>
                  <a:lnTo>
                    <a:pt x="2236" y="11990"/>
                  </a:lnTo>
                  <a:lnTo>
                    <a:pt x="21268" y="11990"/>
                  </a:lnTo>
                  <a:lnTo>
                    <a:pt x="21268" y="9698"/>
                  </a:lnTo>
                  <a:lnTo>
                    <a:pt x="2236" y="9698"/>
                  </a:lnTo>
                  <a:lnTo>
                    <a:pt x="2236" y="2380"/>
                  </a:lnTo>
                  <a:lnTo>
                    <a:pt x="21359" y="2380"/>
                  </a:lnTo>
                  <a:lnTo>
                    <a:pt x="21359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0" name="도형"/>
            <p:cNvSpPr/>
            <p:nvPr/>
          </p:nvSpPr>
          <p:spPr>
            <a:xfrm>
              <a:off x="124968" y="6095"/>
              <a:ext cx="66799" cy="7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00" y="0"/>
                  </a:moveTo>
                  <a:lnTo>
                    <a:pt x="16796" y="0"/>
                  </a:lnTo>
                  <a:lnTo>
                    <a:pt x="16779" y="4965"/>
                  </a:lnTo>
                  <a:lnTo>
                    <a:pt x="16304" y="6653"/>
                  </a:lnTo>
                  <a:lnTo>
                    <a:pt x="8172" y="15705"/>
                  </a:lnTo>
                  <a:lnTo>
                    <a:pt x="6119" y="16785"/>
                  </a:lnTo>
                  <a:lnTo>
                    <a:pt x="4107" y="17865"/>
                  </a:lnTo>
                  <a:lnTo>
                    <a:pt x="2053" y="18690"/>
                  </a:lnTo>
                  <a:lnTo>
                    <a:pt x="0" y="19260"/>
                  </a:lnTo>
                  <a:lnTo>
                    <a:pt x="2669" y="21600"/>
                  </a:lnTo>
                  <a:lnTo>
                    <a:pt x="4476" y="20940"/>
                  </a:lnTo>
                  <a:lnTo>
                    <a:pt x="6201" y="20153"/>
                  </a:lnTo>
                  <a:lnTo>
                    <a:pt x="7844" y="19238"/>
                  </a:lnTo>
                  <a:lnTo>
                    <a:pt x="9527" y="18323"/>
                  </a:lnTo>
                  <a:lnTo>
                    <a:pt x="11047" y="17295"/>
                  </a:lnTo>
                  <a:lnTo>
                    <a:pt x="12402" y="16155"/>
                  </a:lnTo>
                  <a:lnTo>
                    <a:pt x="13799" y="15045"/>
                  </a:lnTo>
                  <a:lnTo>
                    <a:pt x="18480" y="8595"/>
                  </a:lnTo>
                  <a:lnTo>
                    <a:pt x="21600" y="8595"/>
                  </a:lnTo>
                  <a:lnTo>
                    <a:pt x="20534" y="6750"/>
                  </a:lnTo>
                  <a:lnTo>
                    <a:pt x="20000" y="4965"/>
                  </a:lnTo>
                  <a:lnTo>
                    <a:pt x="20000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1" name="도형"/>
            <p:cNvSpPr/>
            <p:nvPr/>
          </p:nvSpPr>
          <p:spPr>
            <a:xfrm>
              <a:off x="182118" y="35204"/>
              <a:ext cx="56389" cy="4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96" y="0"/>
                  </a:moveTo>
                  <a:lnTo>
                    <a:pt x="0" y="0"/>
                  </a:lnTo>
                  <a:lnTo>
                    <a:pt x="681" y="2500"/>
                  </a:lnTo>
                  <a:lnTo>
                    <a:pt x="7395" y="12975"/>
                  </a:lnTo>
                  <a:lnTo>
                    <a:pt x="9049" y="14825"/>
                  </a:lnTo>
                  <a:lnTo>
                    <a:pt x="18681" y="21600"/>
                  </a:lnTo>
                  <a:lnTo>
                    <a:pt x="21600" y="17775"/>
                  </a:lnTo>
                  <a:lnTo>
                    <a:pt x="19362" y="16925"/>
                  </a:lnTo>
                  <a:lnTo>
                    <a:pt x="17027" y="15625"/>
                  </a:lnTo>
                  <a:lnTo>
                    <a:pt x="14692" y="13875"/>
                  </a:lnTo>
                  <a:lnTo>
                    <a:pt x="12308" y="12125"/>
                  </a:lnTo>
                  <a:lnTo>
                    <a:pt x="10216" y="10050"/>
                  </a:lnTo>
                  <a:lnTo>
                    <a:pt x="8270" y="7650"/>
                  </a:lnTo>
                  <a:lnTo>
                    <a:pt x="6373" y="5250"/>
                  </a:lnTo>
                  <a:lnTo>
                    <a:pt x="4816" y="2625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2" name="직사각형"/>
            <p:cNvSpPr/>
            <p:nvPr/>
          </p:nvSpPr>
          <p:spPr>
            <a:xfrm>
              <a:off x="87947" y="0"/>
              <a:ext cx="12701" cy="135333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3" name="도형"/>
            <p:cNvSpPr/>
            <p:nvPr/>
          </p:nvSpPr>
          <p:spPr>
            <a:xfrm>
              <a:off x="9652" y="84099"/>
              <a:ext cx="7391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132" y="19543"/>
                  </a:lnTo>
                  <a:lnTo>
                    <a:pt x="8759" y="20365"/>
                  </a:lnTo>
                  <a:lnTo>
                    <a:pt x="7423" y="2036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65" name="object 186"/>
          <p:cNvSpPr/>
          <p:nvPr/>
        </p:nvSpPr>
        <p:spPr>
          <a:xfrm>
            <a:off x="2968117" y="6041185"/>
            <a:ext cx="420370" cy="15514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6" name="object 187"/>
          <p:cNvSpPr/>
          <p:nvPr/>
        </p:nvSpPr>
        <p:spPr>
          <a:xfrm>
            <a:off x="6025515" y="6040296"/>
            <a:ext cx="290831" cy="155144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7" name="object 188"/>
          <p:cNvSpPr/>
          <p:nvPr/>
        </p:nvSpPr>
        <p:spPr>
          <a:xfrm>
            <a:off x="6374638" y="6040296"/>
            <a:ext cx="297815" cy="155144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8" name="object 189"/>
          <p:cNvSpPr/>
          <p:nvPr/>
        </p:nvSpPr>
        <p:spPr>
          <a:xfrm>
            <a:off x="4979160" y="705726"/>
            <a:ext cx="2843277" cy="5054601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9" name="object 190"/>
          <p:cNvSpPr/>
          <p:nvPr/>
        </p:nvSpPr>
        <p:spPr>
          <a:xfrm>
            <a:off x="1433448" y="671676"/>
            <a:ext cx="2843151" cy="5054601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object 2"/>
          <p:cNvSpPr/>
          <p:nvPr/>
        </p:nvSpPr>
        <p:spPr>
          <a:xfrm>
            <a:off x="147369" y="153212"/>
            <a:ext cx="11897235" cy="6551549"/>
          </a:xfrm>
          <a:prstGeom prst="rect">
            <a:avLst/>
          </a:prstGeom>
          <a:ln w="22224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72" name="object 3"/>
          <p:cNvSpPr/>
          <p:nvPr/>
        </p:nvSpPr>
        <p:spPr>
          <a:xfrm>
            <a:off x="6462395" y="3079242"/>
            <a:ext cx="1457961" cy="145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0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3"/>
                </a:lnTo>
                <a:lnTo>
                  <a:pt x="3898" y="2492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1"/>
                </a:lnTo>
                <a:lnTo>
                  <a:pt x="1707" y="4969"/>
                </a:lnTo>
                <a:lnTo>
                  <a:pt x="1364" y="5541"/>
                </a:lnTo>
                <a:lnTo>
                  <a:pt x="1056" y="6136"/>
                </a:lnTo>
                <a:lnTo>
                  <a:pt x="784" y="6751"/>
                </a:lnTo>
                <a:lnTo>
                  <a:pt x="551" y="7385"/>
                </a:lnTo>
                <a:lnTo>
                  <a:pt x="356" y="8038"/>
                </a:lnTo>
                <a:lnTo>
                  <a:pt x="202" y="8707"/>
                </a:lnTo>
                <a:lnTo>
                  <a:pt x="91" y="9391"/>
                </a:lnTo>
                <a:lnTo>
                  <a:pt x="23" y="10089"/>
                </a:lnTo>
                <a:lnTo>
                  <a:pt x="0" y="10799"/>
                </a:lnTo>
                <a:lnTo>
                  <a:pt x="23" y="11509"/>
                </a:lnTo>
                <a:lnTo>
                  <a:pt x="91" y="12207"/>
                </a:lnTo>
                <a:lnTo>
                  <a:pt x="202" y="12891"/>
                </a:lnTo>
                <a:lnTo>
                  <a:pt x="356" y="13560"/>
                </a:lnTo>
                <a:lnTo>
                  <a:pt x="551" y="14213"/>
                </a:lnTo>
                <a:lnTo>
                  <a:pt x="784" y="14847"/>
                </a:lnTo>
                <a:lnTo>
                  <a:pt x="1056" y="15463"/>
                </a:lnTo>
                <a:lnTo>
                  <a:pt x="1364" y="16057"/>
                </a:lnTo>
                <a:lnTo>
                  <a:pt x="1707" y="16629"/>
                </a:lnTo>
                <a:lnTo>
                  <a:pt x="2084" y="17178"/>
                </a:lnTo>
                <a:lnTo>
                  <a:pt x="2493" y="17701"/>
                </a:lnTo>
                <a:lnTo>
                  <a:pt x="2932" y="18198"/>
                </a:lnTo>
                <a:lnTo>
                  <a:pt x="3401" y="18667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7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7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7"/>
                </a:lnTo>
                <a:lnTo>
                  <a:pt x="18668" y="18198"/>
                </a:lnTo>
                <a:lnTo>
                  <a:pt x="19107" y="17701"/>
                </a:lnTo>
                <a:lnTo>
                  <a:pt x="19516" y="17178"/>
                </a:lnTo>
                <a:lnTo>
                  <a:pt x="19893" y="16629"/>
                </a:lnTo>
                <a:lnTo>
                  <a:pt x="20236" y="16057"/>
                </a:lnTo>
                <a:lnTo>
                  <a:pt x="20544" y="15463"/>
                </a:lnTo>
                <a:lnTo>
                  <a:pt x="20816" y="14847"/>
                </a:lnTo>
                <a:lnTo>
                  <a:pt x="21049" y="14213"/>
                </a:lnTo>
                <a:lnTo>
                  <a:pt x="21244" y="13560"/>
                </a:lnTo>
                <a:lnTo>
                  <a:pt x="21398" y="12891"/>
                </a:lnTo>
                <a:lnTo>
                  <a:pt x="21509" y="12207"/>
                </a:lnTo>
                <a:lnTo>
                  <a:pt x="21577" y="11509"/>
                </a:lnTo>
                <a:lnTo>
                  <a:pt x="21600" y="10799"/>
                </a:lnTo>
                <a:lnTo>
                  <a:pt x="21577" y="10089"/>
                </a:lnTo>
                <a:lnTo>
                  <a:pt x="21509" y="9391"/>
                </a:lnTo>
                <a:lnTo>
                  <a:pt x="21398" y="8707"/>
                </a:lnTo>
                <a:lnTo>
                  <a:pt x="21244" y="8038"/>
                </a:lnTo>
                <a:lnTo>
                  <a:pt x="21049" y="7385"/>
                </a:lnTo>
                <a:lnTo>
                  <a:pt x="20816" y="6751"/>
                </a:lnTo>
                <a:lnTo>
                  <a:pt x="20544" y="6136"/>
                </a:lnTo>
                <a:lnTo>
                  <a:pt x="20236" y="5541"/>
                </a:lnTo>
                <a:lnTo>
                  <a:pt x="19893" y="4969"/>
                </a:lnTo>
                <a:lnTo>
                  <a:pt x="19516" y="4421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2"/>
                </a:lnTo>
                <a:lnTo>
                  <a:pt x="17178" y="2083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0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73" name="object 4"/>
          <p:cNvSpPr/>
          <p:nvPr/>
        </p:nvSpPr>
        <p:spPr>
          <a:xfrm>
            <a:off x="4423664" y="2547491"/>
            <a:ext cx="564263" cy="56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8" y="0"/>
                </a:moveTo>
                <a:lnTo>
                  <a:pt x="9046" y="141"/>
                </a:lnTo>
                <a:lnTo>
                  <a:pt x="7384" y="551"/>
                </a:lnTo>
                <a:lnTo>
                  <a:pt x="5835" y="1206"/>
                </a:lnTo>
                <a:lnTo>
                  <a:pt x="4420" y="2084"/>
                </a:lnTo>
                <a:lnTo>
                  <a:pt x="3162" y="3164"/>
                </a:lnTo>
                <a:lnTo>
                  <a:pt x="2083" y="4423"/>
                </a:lnTo>
                <a:lnTo>
                  <a:pt x="1205" y="5838"/>
                </a:lnTo>
                <a:lnTo>
                  <a:pt x="550" y="7388"/>
                </a:lnTo>
                <a:lnTo>
                  <a:pt x="141" y="9050"/>
                </a:lnTo>
                <a:lnTo>
                  <a:pt x="0" y="10802"/>
                </a:lnTo>
                <a:lnTo>
                  <a:pt x="141" y="12554"/>
                </a:lnTo>
                <a:lnTo>
                  <a:pt x="550" y="14216"/>
                </a:lnTo>
                <a:lnTo>
                  <a:pt x="1205" y="15765"/>
                </a:lnTo>
                <a:lnTo>
                  <a:pt x="2083" y="17180"/>
                </a:lnTo>
                <a:lnTo>
                  <a:pt x="3162" y="18438"/>
                </a:lnTo>
                <a:lnTo>
                  <a:pt x="4420" y="19517"/>
                </a:lnTo>
                <a:lnTo>
                  <a:pt x="5835" y="20395"/>
                </a:lnTo>
                <a:lnTo>
                  <a:pt x="7384" y="21050"/>
                </a:lnTo>
                <a:lnTo>
                  <a:pt x="9046" y="21459"/>
                </a:lnTo>
                <a:lnTo>
                  <a:pt x="10798" y="21600"/>
                </a:lnTo>
                <a:lnTo>
                  <a:pt x="12550" y="21459"/>
                </a:lnTo>
                <a:lnTo>
                  <a:pt x="14212" y="21050"/>
                </a:lnTo>
                <a:lnTo>
                  <a:pt x="15762" y="20395"/>
                </a:lnTo>
                <a:lnTo>
                  <a:pt x="17177" y="19517"/>
                </a:lnTo>
                <a:lnTo>
                  <a:pt x="18436" y="18438"/>
                </a:lnTo>
                <a:lnTo>
                  <a:pt x="19515" y="17180"/>
                </a:lnTo>
                <a:lnTo>
                  <a:pt x="20394" y="15765"/>
                </a:lnTo>
                <a:lnTo>
                  <a:pt x="21049" y="14216"/>
                </a:lnTo>
                <a:lnTo>
                  <a:pt x="21459" y="12554"/>
                </a:lnTo>
                <a:lnTo>
                  <a:pt x="21600" y="10802"/>
                </a:lnTo>
                <a:lnTo>
                  <a:pt x="21459" y="9050"/>
                </a:lnTo>
                <a:lnTo>
                  <a:pt x="21049" y="7388"/>
                </a:lnTo>
                <a:lnTo>
                  <a:pt x="20394" y="5838"/>
                </a:lnTo>
                <a:lnTo>
                  <a:pt x="19515" y="4423"/>
                </a:lnTo>
                <a:lnTo>
                  <a:pt x="18436" y="3164"/>
                </a:lnTo>
                <a:lnTo>
                  <a:pt x="17177" y="2084"/>
                </a:lnTo>
                <a:lnTo>
                  <a:pt x="15762" y="1206"/>
                </a:lnTo>
                <a:lnTo>
                  <a:pt x="14212" y="551"/>
                </a:lnTo>
                <a:lnTo>
                  <a:pt x="12550" y="141"/>
                </a:lnTo>
                <a:lnTo>
                  <a:pt x="10798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74" name="object 5"/>
          <p:cNvSpPr txBox="1"/>
          <p:nvPr>
            <p:ph type="title"/>
          </p:nvPr>
        </p:nvSpPr>
        <p:spPr>
          <a:xfrm>
            <a:off x="4076446" y="2858770"/>
            <a:ext cx="3498216" cy="84836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T</a:t>
            </a:r>
            <a:r>
              <a:rPr spc="-300"/>
              <a:t> </a:t>
            </a:r>
            <a:r>
              <a:t>H</a:t>
            </a:r>
            <a:r>
              <a:rPr spc="-300"/>
              <a:t> </a:t>
            </a:r>
            <a:r>
              <a:t>A</a:t>
            </a:r>
            <a:r>
              <a:rPr spc="-300"/>
              <a:t> </a:t>
            </a:r>
            <a:r>
              <a:t>N</a:t>
            </a:r>
            <a:r>
              <a:rPr spc="-300"/>
              <a:t> </a:t>
            </a:r>
            <a:r>
              <a:t>K</a:t>
            </a:r>
            <a:r>
              <a:rPr spc="-300"/>
              <a:t> </a:t>
            </a:r>
            <a:r>
              <a:t>Y</a:t>
            </a:r>
            <a:r>
              <a:rPr spc="-300"/>
              <a:t> </a:t>
            </a:r>
            <a:r>
              <a:t>O</a:t>
            </a:r>
            <a:r>
              <a:rPr spc="-300"/>
              <a:t> </a:t>
            </a:r>
            <a:r>
              <a:t>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object 2"/>
          <p:cNvSpPr/>
          <p:nvPr/>
        </p:nvSpPr>
        <p:spPr>
          <a:xfrm>
            <a:off x="9401529" y="990600"/>
            <a:ext cx="2465182" cy="0"/>
          </a:xfrm>
          <a:prstGeom prst="line">
            <a:avLst/>
          </a:prstGeom>
          <a:ln w="6350">
            <a:solidFill>
              <a:srgbClr val="40404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TextBox 21"/>
          <p:cNvSpPr txBox="1"/>
          <p:nvPr/>
        </p:nvSpPr>
        <p:spPr>
          <a:xfrm>
            <a:off x="8351519" y="1587661"/>
            <a:ext cx="3293010" cy="2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  <a:defRPr sz="1600"/>
            </a:pPr>
            <a:r>
              <a:t>로그인 기능 처리를 위해</a:t>
            </a:r>
            <a:br/>
            <a:r>
              <a:t>Auth Server</a:t>
            </a:r>
            <a:r>
              <a:t>에 요청을 보내</a:t>
            </a:r>
            <a:br/>
            <a:r>
              <a:t>해당 유저가 있는지 </a:t>
            </a:r>
            <a:r>
              <a:t>DB </a:t>
            </a:r>
            <a:r>
              <a:t>조회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  <a:defRPr sz="1600"/>
            </a:pPr>
            <a:r>
              <a:t>해당 유저에 대한 토큰을 생성</a:t>
            </a:r>
            <a:r>
              <a:t>,</a:t>
            </a:r>
            <a:br/>
            <a:r>
              <a:t>Redis</a:t>
            </a:r>
            <a:r>
              <a:t>에 저장</a:t>
            </a:r>
          </a:p>
          <a:p>
            <a:pPr marL="342900" indent="-342900">
              <a:buSzPct val="100000"/>
              <a:buAutoNum type="arabicPeriod" startAt="2"/>
              <a:defRPr sz="1600"/>
            </a:pPr>
          </a:p>
          <a:p>
            <a:pPr marL="342900" indent="-342900">
              <a:buSzPct val="100000"/>
              <a:buAutoNum type="arabicPeriod" startAt="3"/>
              <a:defRPr sz="1600"/>
            </a:pPr>
            <a:r>
              <a:t>Token</a:t>
            </a:r>
            <a:r>
              <a:t>값을 가져와서 클라이언트</a:t>
            </a:r>
            <a:br/>
            <a:r>
              <a:t>쿠키로 전송</a:t>
            </a:r>
          </a:p>
        </p:txBody>
      </p:sp>
      <p:grpSp>
        <p:nvGrpSpPr>
          <p:cNvPr id="312" name="그룹 20"/>
          <p:cNvGrpSpPr/>
          <p:nvPr/>
        </p:nvGrpSpPr>
        <p:grpSpPr>
          <a:xfrm>
            <a:off x="1371599" y="1634567"/>
            <a:ext cx="6553201" cy="4123414"/>
            <a:chOff x="0" y="0"/>
            <a:chExt cx="6553199" cy="4123413"/>
          </a:xfrm>
        </p:grpSpPr>
        <p:grpSp>
          <p:nvGrpSpPr>
            <p:cNvPr id="295" name="모서리가 둥근 직사각형 2"/>
            <p:cNvGrpSpPr/>
            <p:nvPr/>
          </p:nvGrpSpPr>
          <p:grpSpPr>
            <a:xfrm>
              <a:off x="0" y="2680983"/>
              <a:ext cx="2438400" cy="1442431"/>
              <a:chOff x="0" y="0"/>
              <a:chExt cx="2438399" cy="1442430"/>
            </a:xfrm>
          </p:grpSpPr>
          <p:sp>
            <p:nvSpPr>
              <p:cNvPr id="293" name="모서리가 둥근 직사각형"/>
              <p:cNvSpPr/>
              <p:nvPr/>
            </p:nvSpPr>
            <p:spPr>
              <a:xfrm>
                <a:off x="0" y="0"/>
                <a:ext cx="2438400" cy="1442431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4" name="Ec2…"/>
              <p:cNvSpPr txBox="1"/>
              <p:nvPr/>
            </p:nvSpPr>
            <p:spPr>
              <a:xfrm>
                <a:off x="116133" y="275445"/>
                <a:ext cx="2206133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/>
                <a:r>
                  <a:t>Ec2</a:t>
                </a:r>
                <a:endParaRPr>
                  <a:solidFill>
                    <a:srgbClr val="FFFFFF"/>
                  </a:solidFill>
                </a:endParaRPr>
              </a:p>
              <a:p>
                <a:pPr algn="ctr"/>
                <a:r>
                  <a:t>Auth</a:t>
                </a:r>
                <a:br/>
                <a:r>
                  <a:t>Server</a:t>
                </a:r>
              </a:p>
            </p:txBody>
          </p:sp>
        </p:grpSp>
        <p:grpSp>
          <p:nvGrpSpPr>
            <p:cNvPr id="298" name="모서리가 둥근 직사각형 84"/>
            <p:cNvGrpSpPr/>
            <p:nvPr/>
          </p:nvGrpSpPr>
          <p:grpSpPr>
            <a:xfrm>
              <a:off x="4625986" y="173368"/>
              <a:ext cx="1927214" cy="1469983"/>
              <a:chOff x="0" y="0"/>
              <a:chExt cx="1927212" cy="1469981"/>
            </a:xfrm>
          </p:grpSpPr>
          <p:sp>
            <p:nvSpPr>
              <p:cNvPr id="296" name="모서리가 둥근 직사각형"/>
              <p:cNvSpPr/>
              <p:nvPr/>
            </p:nvSpPr>
            <p:spPr>
              <a:xfrm>
                <a:off x="0" y="0"/>
                <a:ext cx="1927213" cy="14699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Ec2…"/>
              <p:cNvSpPr txBox="1"/>
              <p:nvPr/>
            </p:nvSpPr>
            <p:spPr>
              <a:xfrm>
                <a:off x="117478" y="422570"/>
                <a:ext cx="1692257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Ec2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Front-service</a:t>
                </a:r>
              </a:p>
            </p:txBody>
          </p:sp>
        </p:grpSp>
        <p:pic>
          <p:nvPicPr>
            <p:cNvPr id="299" name="그림 14" descr="그림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218" y="-1"/>
              <a:ext cx="1646965" cy="1009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꺾인 연결선 7"/>
            <p:cNvSpPr/>
            <p:nvPr/>
          </p:nvSpPr>
          <p:spPr>
            <a:xfrm rot="5400000">
              <a:off x="3134572" y="947176"/>
              <a:ext cx="1758850" cy="3151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303" name="그룹 24"/>
            <p:cNvGrpSpPr/>
            <p:nvPr/>
          </p:nvGrpSpPr>
          <p:grpSpPr>
            <a:xfrm>
              <a:off x="4959490" y="1755516"/>
              <a:ext cx="435980" cy="627736"/>
              <a:chOff x="0" y="0"/>
              <a:chExt cx="435979" cy="627734"/>
            </a:xfrm>
          </p:grpSpPr>
          <p:sp>
            <p:nvSpPr>
              <p:cNvPr id="301" name="object 255"/>
              <p:cNvSpPr/>
              <p:nvPr/>
            </p:nvSpPr>
            <p:spPr>
              <a:xfrm>
                <a:off x="-1" y="0"/>
                <a:ext cx="435981" cy="627735"/>
              </a:xfrm>
              <a:prstGeom prst="rect">
                <a:avLst/>
              </a:prstGeom>
              <a:blipFill rotWithShape="1">
                <a:blip r:embed="rId3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2" name="object 256"/>
              <p:cNvSpPr txBox="1"/>
              <p:nvPr/>
            </p:nvSpPr>
            <p:spPr>
              <a:xfrm>
                <a:off x="160056" y="107875"/>
                <a:ext cx="184200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spcBef>
                    <a:spcPts val="100"/>
                  </a:spcBef>
                  <a:defRPr b="1" sz="14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304" name="직선 화살표 연결선 9"/>
            <p:cNvSpPr/>
            <p:nvPr/>
          </p:nvSpPr>
          <p:spPr>
            <a:xfrm flipV="1">
              <a:off x="761999" y="1009865"/>
              <a:ext cx="1" cy="1671119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직선 화살표 연결선 12"/>
            <p:cNvSpPr/>
            <p:nvPr/>
          </p:nvSpPr>
          <p:spPr>
            <a:xfrm flipH="1">
              <a:off x="1904999" y="1009864"/>
              <a:ext cx="1" cy="1671119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08" name="그룹 35"/>
            <p:cNvGrpSpPr/>
            <p:nvPr/>
          </p:nvGrpSpPr>
          <p:grpSpPr>
            <a:xfrm>
              <a:off x="107796" y="1342799"/>
              <a:ext cx="435980" cy="627736"/>
              <a:chOff x="0" y="0"/>
              <a:chExt cx="435979" cy="627734"/>
            </a:xfrm>
          </p:grpSpPr>
          <p:sp>
            <p:nvSpPr>
              <p:cNvPr id="306" name="object 255"/>
              <p:cNvSpPr/>
              <p:nvPr/>
            </p:nvSpPr>
            <p:spPr>
              <a:xfrm>
                <a:off x="-1" y="0"/>
                <a:ext cx="435981" cy="627735"/>
              </a:xfrm>
              <a:prstGeom prst="rect">
                <a:avLst/>
              </a:prstGeom>
              <a:blipFill rotWithShape="1">
                <a:blip r:embed="rId3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7" name="object 256"/>
              <p:cNvSpPr txBox="1"/>
              <p:nvPr/>
            </p:nvSpPr>
            <p:spPr>
              <a:xfrm>
                <a:off x="160064" y="107875"/>
                <a:ext cx="184200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spcBef>
                    <a:spcPts val="100"/>
                  </a:spcBef>
                  <a:defRPr b="1" sz="14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311" name="그룹 38"/>
            <p:cNvGrpSpPr/>
            <p:nvPr/>
          </p:nvGrpSpPr>
          <p:grpSpPr>
            <a:xfrm>
              <a:off x="1358827" y="1340531"/>
              <a:ext cx="435980" cy="627736"/>
              <a:chOff x="0" y="0"/>
              <a:chExt cx="435979" cy="627734"/>
            </a:xfrm>
          </p:grpSpPr>
          <p:sp>
            <p:nvSpPr>
              <p:cNvPr id="309" name="object 255"/>
              <p:cNvSpPr/>
              <p:nvPr/>
            </p:nvSpPr>
            <p:spPr>
              <a:xfrm>
                <a:off x="-1" y="0"/>
                <a:ext cx="435981" cy="627735"/>
              </a:xfrm>
              <a:prstGeom prst="rect">
                <a:avLst/>
              </a:prstGeom>
              <a:blipFill rotWithShape="1">
                <a:blip r:embed="rId3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0" name="object 256"/>
              <p:cNvSpPr txBox="1"/>
              <p:nvPr/>
            </p:nvSpPr>
            <p:spPr>
              <a:xfrm>
                <a:off x="160064" y="107875"/>
                <a:ext cx="184200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spcBef>
                    <a:spcPts val="100"/>
                  </a:spcBef>
                  <a:defRPr b="1" sz="14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313" name="그림 22" descr="그림 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567" y="4593904"/>
            <a:ext cx="864184" cy="86418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TextBox 27"/>
          <p:cNvSpPr txBox="1"/>
          <p:nvPr/>
        </p:nvSpPr>
        <p:spPr>
          <a:xfrm>
            <a:off x="9418319" y="514200"/>
            <a:ext cx="2727962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1) </a:t>
            </a:r>
            <a:r>
              <a:t>로그인 로직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